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61"/>
  </p:notesMasterIdLst>
  <p:handoutMasterIdLst>
    <p:handoutMasterId r:id="rId62"/>
  </p:handoutMasterIdLst>
  <p:sldIdLst>
    <p:sldId id="257" r:id="rId6"/>
    <p:sldId id="260" r:id="rId7"/>
    <p:sldId id="315" r:id="rId8"/>
    <p:sldId id="316" r:id="rId9"/>
    <p:sldId id="412" r:id="rId10"/>
    <p:sldId id="673" r:id="rId11"/>
    <p:sldId id="674" r:id="rId12"/>
    <p:sldId id="675" r:id="rId13"/>
    <p:sldId id="676" r:id="rId14"/>
    <p:sldId id="677" r:id="rId15"/>
    <p:sldId id="678" r:id="rId16"/>
    <p:sldId id="679" r:id="rId17"/>
    <p:sldId id="680" r:id="rId18"/>
    <p:sldId id="681" r:id="rId19"/>
    <p:sldId id="682" r:id="rId20"/>
    <p:sldId id="683" r:id="rId21"/>
    <p:sldId id="708" r:id="rId22"/>
    <p:sldId id="407" r:id="rId23"/>
    <p:sldId id="684" r:id="rId24"/>
    <p:sldId id="413" r:id="rId25"/>
    <p:sldId id="414" r:id="rId26"/>
    <p:sldId id="429" r:id="rId27"/>
    <p:sldId id="434" r:id="rId28"/>
    <p:sldId id="433" r:id="rId29"/>
    <p:sldId id="685" r:id="rId30"/>
    <p:sldId id="686" r:id="rId31"/>
    <p:sldId id="687" r:id="rId32"/>
    <p:sldId id="688" r:id="rId33"/>
    <p:sldId id="689" r:id="rId34"/>
    <p:sldId id="690" r:id="rId35"/>
    <p:sldId id="691" r:id="rId36"/>
    <p:sldId id="692" r:id="rId37"/>
    <p:sldId id="693" r:id="rId38"/>
    <p:sldId id="694" r:id="rId39"/>
    <p:sldId id="695" r:id="rId40"/>
    <p:sldId id="696" r:id="rId41"/>
    <p:sldId id="697" r:id="rId42"/>
    <p:sldId id="698" r:id="rId43"/>
    <p:sldId id="699" r:id="rId44"/>
    <p:sldId id="700" r:id="rId45"/>
    <p:sldId id="701" r:id="rId46"/>
    <p:sldId id="702" r:id="rId47"/>
    <p:sldId id="703" r:id="rId48"/>
    <p:sldId id="704" r:id="rId49"/>
    <p:sldId id="705" r:id="rId50"/>
    <p:sldId id="706" r:id="rId51"/>
    <p:sldId id="709" r:id="rId52"/>
    <p:sldId id="711" r:id="rId53"/>
    <p:sldId id="712" r:id="rId54"/>
    <p:sldId id="713" r:id="rId55"/>
    <p:sldId id="714" r:id="rId56"/>
    <p:sldId id="715" r:id="rId57"/>
    <p:sldId id="710" r:id="rId58"/>
    <p:sldId id="607" r:id="rId59"/>
    <p:sldId id="271" r:id="rId60"/>
  </p:sldIdLst>
  <p:sldSz cx="10801350" cy="6858000"/>
  <p:notesSz cx="7010400" cy="9296400"/>
  <p:defaultTextStyle>
    <a:defPPr>
      <a:defRPr lang="es-C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40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ICTOR ALFONSO ARIAS GARCIA" initials="VAAG" lastIdx="12" clrIdx="0">
    <p:extLst>
      <p:ext uri="{19B8F6BF-5375-455C-9EA6-DF929625EA0E}">
        <p15:presenceInfo xmlns:p15="http://schemas.microsoft.com/office/powerpoint/2012/main" userId="S-1-5-21-2260773509-223770928-2697500522-14971" providerId="AD"/>
      </p:ext>
    </p:extLst>
  </p:cmAuthor>
  <p:cmAuthor id="2" name="Julio Cesar Paez Gomez" initials="JCPG" lastIdx="1" clrIdx="1">
    <p:extLst>
      <p:ext uri="{19B8F6BF-5375-455C-9EA6-DF929625EA0E}">
        <p15:presenceInfo xmlns:p15="http://schemas.microsoft.com/office/powerpoint/2012/main" userId="S-1-5-21-2260773509-223770928-2697500522-12441" providerId="AD"/>
      </p:ext>
    </p:extLst>
  </p:cmAuthor>
  <p:cmAuthor id="3" name="Martha Lucia Jimenez Medina" initials="MLJM" lastIdx="0" clrIdx="2">
    <p:extLst>
      <p:ext uri="{19B8F6BF-5375-455C-9EA6-DF929625EA0E}">
        <p15:presenceInfo xmlns:p15="http://schemas.microsoft.com/office/powerpoint/2012/main" userId="S-1-5-21-2260773509-223770928-2697500522-2141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BC"/>
    <a:srgbClr val="003399"/>
    <a:srgbClr val="3333CC"/>
    <a:srgbClr val="5E5ED7"/>
    <a:srgbClr val="6600FF"/>
    <a:srgbClr val="990000"/>
    <a:srgbClr val="F5F5F5"/>
    <a:srgbClr val="F0F0F0"/>
    <a:srgbClr val="69C0AC"/>
    <a:srgbClr val="D0EB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FD4443E-F989-4FC4-A0C8-D5A2AF1F390B}" styleName="Estilo oscuro 1 - Énfasis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6" autoAdjust="0"/>
    <p:restoredTop sz="92506" autoAdjust="0"/>
  </p:normalViewPr>
  <p:slideViewPr>
    <p:cSldViewPr>
      <p:cViewPr varScale="1">
        <p:scale>
          <a:sx n="105" d="100"/>
          <a:sy n="105" d="100"/>
        </p:scale>
        <p:origin x="1368" y="114"/>
      </p:cViewPr>
      <p:guideLst>
        <p:guide orient="horz" pos="2160"/>
        <p:guide pos="3402"/>
      </p:guideLst>
    </p:cSldViewPr>
  </p:slideViewPr>
  <p:outlineViewPr>
    <p:cViewPr>
      <p:scale>
        <a:sx n="33" d="100"/>
        <a:sy n="33" d="100"/>
      </p:scale>
      <p:origin x="0" y="-71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17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commentAuthors" Target="commentAuthors.xml"/><Relationship Id="rId68" Type="http://schemas.microsoft.com/office/2016/11/relationships/changesInfo" Target="changesInfos/changesInfo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tableStyles" Target="tableStyle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DRIGO ANDRES BOCANEGRA CRUZ" userId="4abc3d05-0c7f-4e5e-908e-1b22a2fdd5dd" providerId="ADAL" clId="{5BE9653F-987A-4287-BDA5-9D5CD54BA0E2}"/>
    <pc:docChg chg="undo custSel addSld delSld modSld sldOrd">
      <pc:chgData name="RODRIGO ANDRES BOCANEGRA CRUZ" userId="4abc3d05-0c7f-4e5e-908e-1b22a2fdd5dd" providerId="ADAL" clId="{5BE9653F-987A-4287-BDA5-9D5CD54BA0E2}" dt="2019-06-20T20:48:10.136" v="949" actId="478"/>
      <pc:docMkLst>
        <pc:docMk/>
      </pc:docMkLst>
      <pc:sldChg chg="add">
        <pc:chgData name="RODRIGO ANDRES BOCANEGRA CRUZ" userId="4abc3d05-0c7f-4e5e-908e-1b22a2fdd5dd" providerId="ADAL" clId="{5BE9653F-987A-4287-BDA5-9D5CD54BA0E2}" dt="2019-06-20T17:16:46.508" v="2"/>
        <pc:sldMkLst>
          <pc:docMk/>
          <pc:sldMk cId="951122640" sldId="257"/>
        </pc:sldMkLst>
      </pc:sldChg>
      <pc:sldChg chg="addSp delSp modSp add setBg">
        <pc:chgData name="RODRIGO ANDRES BOCANEGRA CRUZ" userId="4abc3d05-0c7f-4e5e-908e-1b22a2fdd5dd" providerId="ADAL" clId="{5BE9653F-987A-4287-BDA5-9D5CD54BA0E2}" dt="2019-06-20T20:46:21.754" v="932" actId="20577"/>
        <pc:sldMkLst>
          <pc:docMk/>
          <pc:sldMk cId="0" sldId="260"/>
        </pc:sldMkLst>
        <pc:spChg chg="mod">
          <ac:chgData name="RODRIGO ANDRES BOCANEGRA CRUZ" userId="4abc3d05-0c7f-4e5e-908e-1b22a2fdd5dd" providerId="ADAL" clId="{5BE9653F-987A-4287-BDA5-9D5CD54BA0E2}" dt="2019-06-20T20:46:21.754" v="932" actId="20577"/>
          <ac:spMkLst>
            <pc:docMk/>
            <pc:sldMk cId="0" sldId="260"/>
            <ac:spMk id="126" creationId="{00000000-0000-0000-0000-000000000000}"/>
          </ac:spMkLst>
        </pc:spChg>
        <pc:spChg chg="mod">
          <ac:chgData name="RODRIGO ANDRES BOCANEGRA CRUZ" userId="4abc3d05-0c7f-4e5e-908e-1b22a2fdd5dd" providerId="ADAL" clId="{5BE9653F-987A-4287-BDA5-9D5CD54BA0E2}" dt="2019-06-20T20:46:08.580" v="897" actId="20577"/>
          <ac:spMkLst>
            <pc:docMk/>
            <pc:sldMk cId="0" sldId="260"/>
            <ac:spMk id="127" creationId="{00000000-0000-0000-0000-000000000000}"/>
          </ac:spMkLst>
        </pc:spChg>
        <pc:picChg chg="add del mod">
          <ac:chgData name="RODRIGO ANDRES BOCANEGRA CRUZ" userId="4abc3d05-0c7f-4e5e-908e-1b22a2fdd5dd" providerId="ADAL" clId="{5BE9653F-987A-4287-BDA5-9D5CD54BA0E2}" dt="2019-06-20T17:17:29.684" v="72" actId="478"/>
          <ac:picMkLst>
            <pc:docMk/>
            <pc:sldMk cId="0" sldId="260"/>
            <ac:picMk id="4" creationId="{7CD1525F-EB33-4975-A5FD-A72EA25ED540}"/>
          </ac:picMkLst>
        </pc:picChg>
      </pc:sldChg>
      <pc:sldChg chg="add">
        <pc:chgData name="RODRIGO ANDRES BOCANEGRA CRUZ" userId="4abc3d05-0c7f-4e5e-908e-1b22a2fdd5dd" providerId="ADAL" clId="{5BE9653F-987A-4287-BDA5-9D5CD54BA0E2}" dt="2019-06-20T17:37:13.627" v="433"/>
        <pc:sldMkLst>
          <pc:docMk/>
          <pc:sldMk cId="3888877354" sldId="271"/>
        </pc:sldMkLst>
      </pc:sldChg>
      <pc:sldChg chg="addSp delSp modSp add">
        <pc:chgData name="RODRIGO ANDRES BOCANEGRA CRUZ" userId="4abc3d05-0c7f-4e5e-908e-1b22a2fdd5dd" providerId="ADAL" clId="{5BE9653F-987A-4287-BDA5-9D5CD54BA0E2}" dt="2019-06-20T17:24:01.488" v="152" actId="207"/>
        <pc:sldMkLst>
          <pc:docMk/>
          <pc:sldMk cId="384733159" sldId="315"/>
        </pc:sldMkLst>
        <pc:spChg chg="add del mod">
          <ac:chgData name="RODRIGO ANDRES BOCANEGRA CRUZ" userId="4abc3d05-0c7f-4e5e-908e-1b22a2fdd5dd" providerId="ADAL" clId="{5BE9653F-987A-4287-BDA5-9D5CD54BA0E2}" dt="2019-06-20T17:17:55.227" v="78" actId="478"/>
          <ac:spMkLst>
            <pc:docMk/>
            <pc:sldMk cId="384733159" sldId="315"/>
            <ac:spMk id="3" creationId="{46FDC71C-5CC7-4754-8637-6FC0DF1B2DD8}"/>
          </ac:spMkLst>
        </pc:spChg>
        <pc:spChg chg="add del mod">
          <ac:chgData name="RODRIGO ANDRES BOCANEGRA CRUZ" userId="4abc3d05-0c7f-4e5e-908e-1b22a2fdd5dd" providerId="ADAL" clId="{5BE9653F-987A-4287-BDA5-9D5CD54BA0E2}" dt="2019-06-20T17:17:55.227" v="78" actId="478"/>
          <ac:spMkLst>
            <pc:docMk/>
            <pc:sldMk cId="384733159" sldId="315"/>
            <ac:spMk id="5" creationId="{E1611F61-C515-45D8-97D2-0858DD873011}"/>
          </ac:spMkLst>
        </pc:spChg>
        <pc:spChg chg="add del mod">
          <ac:chgData name="RODRIGO ANDRES BOCANEGRA CRUZ" userId="4abc3d05-0c7f-4e5e-908e-1b22a2fdd5dd" providerId="ADAL" clId="{5BE9653F-987A-4287-BDA5-9D5CD54BA0E2}" dt="2019-06-20T17:17:55.227" v="78" actId="478"/>
          <ac:spMkLst>
            <pc:docMk/>
            <pc:sldMk cId="384733159" sldId="315"/>
            <ac:spMk id="7" creationId="{8CB17FA6-8039-4B4E-B636-3E75C055B57E}"/>
          </ac:spMkLst>
        </pc:spChg>
        <pc:spChg chg="add del mod">
          <ac:chgData name="RODRIGO ANDRES BOCANEGRA CRUZ" userId="4abc3d05-0c7f-4e5e-908e-1b22a2fdd5dd" providerId="ADAL" clId="{5BE9653F-987A-4287-BDA5-9D5CD54BA0E2}" dt="2019-06-20T17:17:55.227" v="78" actId="478"/>
          <ac:spMkLst>
            <pc:docMk/>
            <pc:sldMk cId="384733159" sldId="315"/>
            <ac:spMk id="9" creationId="{504F1715-9897-4597-8C5B-B2FD5E2C0C69}"/>
          </ac:spMkLst>
        </pc:spChg>
        <pc:spChg chg="add del">
          <ac:chgData name="RODRIGO ANDRES BOCANEGRA CRUZ" userId="4abc3d05-0c7f-4e5e-908e-1b22a2fdd5dd" providerId="ADAL" clId="{5BE9653F-987A-4287-BDA5-9D5CD54BA0E2}" dt="2019-06-20T17:17:58.219" v="79" actId="478"/>
          <ac:spMkLst>
            <pc:docMk/>
            <pc:sldMk cId="384733159" sldId="315"/>
            <ac:spMk id="11" creationId="{F7813642-42C2-4B03-95C2-3A0DC7933303}"/>
          </ac:spMkLst>
        </pc:spChg>
        <pc:spChg chg="add del">
          <ac:chgData name="RODRIGO ANDRES BOCANEGRA CRUZ" userId="4abc3d05-0c7f-4e5e-908e-1b22a2fdd5dd" providerId="ADAL" clId="{5BE9653F-987A-4287-BDA5-9D5CD54BA0E2}" dt="2019-06-20T17:17:58.219" v="79" actId="478"/>
          <ac:spMkLst>
            <pc:docMk/>
            <pc:sldMk cId="384733159" sldId="315"/>
            <ac:spMk id="12" creationId="{00000000-0000-0000-0000-000000000000}"/>
          </ac:spMkLst>
        </pc:spChg>
        <pc:spChg chg="add del mod">
          <ac:chgData name="RODRIGO ANDRES BOCANEGRA CRUZ" userId="4abc3d05-0c7f-4e5e-908e-1b22a2fdd5dd" providerId="ADAL" clId="{5BE9653F-987A-4287-BDA5-9D5CD54BA0E2}" dt="2019-06-20T17:17:55.227" v="78" actId="478"/>
          <ac:spMkLst>
            <pc:docMk/>
            <pc:sldMk cId="384733159" sldId="315"/>
            <ac:spMk id="13" creationId="{FB04614F-0B56-49E0-9BBC-05017032AE9E}"/>
          </ac:spMkLst>
        </pc:spChg>
        <pc:spChg chg="add del mod">
          <ac:chgData name="RODRIGO ANDRES BOCANEGRA CRUZ" userId="4abc3d05-0c7f-4e5e-908e-1b22a2fdd5dd" providerId="ADAL" clId="{5BE9653F-987A-4287-BDA5-9D5CD54BA0E2}" dt="2019-06-20T17:17:55.227" v="78" actId="478"/>
          <ac:spMkLst>
            <pc:docMk/>
            <pc:sldMk cId="384733159" sldId="315"/>
            <ac:spMk id="15" creationId="{F879D950-E076-4B35-815A-2D8D01A44ABA}"/>
          </ac:spMkLst>
        </pc:spChg>
        <pc:spChg chg="add del mod">
          <ac:chgData name="RODRIGO ANDRES BOCANEGRA CRUZ" userId="4abc3d05-0c7f-4e5e-908e-1b22a2fdd5dd" providerId="ADAL" clId="{5BE9653F-987A-4287-BDA5-9D5CD54BA0E2}" dt="2019-06-20T17:17:55.227" v="78" actId="478"/>
          <ac:spMkLst>
            <pc:docMk/>
            <pc:sldMk cId="384733159" sldId="315"/>
            <ac:spMk id="17" creationId="{8C111F80-D91E-4F59-9206-301D847143D2}"/>
          </ac:spMkLst>
        </pc:spChg>
        <pc:spChg chg="add del mod">
          <ac:chgData name="RODRIGO ANDRES BOCANEGRA CRUZ" userId="4abc3d05-0c7f-4e5e-908e-1b22a2fdd5dd" providerId="ADAL" clId="{5BE9653F-987A-4287-BDA5-9D5CD54BA0E2}" dt="2019-06-20T17:18:00.544" v="80" actId="478"/>
          <ac:spMkLst>
            <pc:docMk/>
            <pc:sldMk cId="384733159" sldId="315"/>
            <ac:spMk id="19" creationId="{08482894-ED16-4372-9AFA-BB2FCC316B46}"/>
          </ac:spMkLst>
        </pc:spChg>
        <pc:spChg chg="add del mod">
          <ac:chgData name="RODRIGO ANDRES BOCANEGRA CRUZ" userId="4abc3d05-0c7f-4e5e-908e-1b22a2fdd5dd" providerId="ADAL" clId="{5BE9653F-987A-4287-BDA5-9D5CD54BA0E2}" dt="2019-06-20T17:18:00.544" v="80" actId="478"/>
          <ac:spMkLst>
            <pc:docMk/>
            <pc:sldMk cId="384733159" sldId="315"/>
            <ac:spMk id="21" creationId="{E1E20537-D40F-4314-82A7-9FECFEF693C0}"/>
          </ac:spMkLst>
        </pc:spChg>
        <pc:spChg chg="add del mod">
          <ac:chgData name="RODRIGO ANDRES BOCANEGRA CRUZ" userId="4abc3d05-0c7f-4e5e-908e-1b22a2fdd5dd" providerId="ADAL" clId="{5BE9653F-987A-4287-BDA5-9D5CD54BA0E2}" dt="2019-06-20T17:18:00.544" v="80" actId="478"/>
          <ac:spMkLst>
            <pc:docMk/>
            <pc:sldMk cId="384733159" sldId="315"/>
            <ac:spMk id="23" creationId="{5FF3B316-126D-411D-9910-D4A1310432CF}"/>
          </ac:spMkLst>
        </pc:spChg>
        <pc:spChg chg="add del mod">
          <ac:chgData name="RODRIGO ANDRES BOCANEGRA CRUZ" userId="4abc3d05-0c7f-4e5e-908e-1b22a2fdd5dd" providerId="ADAL" clId="{5BE9653F-987A-4287-BDA5-9D5CD54BA0E2}" dt="2019-06-20T17:18:00.544" v="80" actId="478"/>
          <ac:spMkLst>
            <pc:docMk/>
            <pc:sldMk cId="384733159" sldId="315"/>
            <ac:spMk id="25" creationId="{E26CB466-E973-456D-A2B2-E87DAE4AB4FF}"/>
          </ac:spMkLst>
        </pc:spChg>
        <pc:spChg chg="add del mod">
          <ac:chgData name="RODRIGO ANDRES BOCANEGRA CRUZ" userId="4abc3d05-0c7f-4e5e-908e-1b22a2fdd5dd" providerId="ADAL" clId="{5BE9653F-987A-4287-BDA5-9D5CD54BA0E2}" dt="2019-06-20T17:18:00.544" v="80" actId="478"/>
          <ac:spMkLst>
            <pc:docMk/>
            <pc:sldMk cId="384733159" sldId="315"/>
            <ac:spMk id="27" creationId="{6E4EFBF9-07D6-499A-81C4-4EB40FAA9013}"/>
          </ac:spMkLst>
        </pc:spChg>
        <pc:spChg chg="add del mod">
          <ac:chgData name="RODRIGO ANDRES BOCANEGRA CRUZ" userId="4abc3d05-0c7f-4e5e-908e-1b22a2fdd5dd" providerId="ADAL" clId="{5BE9653F-987A-4287-BDA5-9D5CD54BA0E2}" dt="2019-06-20T17:18:00.544" v="80" actId="478"/>
          <ac:spMkLst>
            <pc:docMk/>
            <pc:sldMk cId="384733159" sldId="315"/>
            <ac:spMk id="29" creationId="{C7C8190C-B594-4B05-91B9-FF5149DAF105}"/>
          </ac:spMkLst>
        </pc:spChg>
        <pc:spChg chg="add del mod">
          <ac:chgData name="RODRIGO ANDRES BOCANEGRA CRUZ" userId="4abc3d05-0c7f-4e5e-908e-1b22a2fdd5dd" providerId="ADAL" clId="{5BE9653F-987A-4287-BDA5-9D5CD54BA0E2}" dt="2019-06-20T17:18:00.544" v="80" actId="478"/>
          <ac:spMkLst>
            <pc:docMk/>
            <pc:sldMk cId="384733159" sldId="315"/>
            <ac:spMk id="31" creationId="{7E168703-3485-4250-AD9B-6ECCF25EE5ED}"/>
          </ac:spMkLst>
        </pc:spChg>
        <pc:spChg chg="add del mod">
          <ac:chgData name="RODRIGO ANDRES BOCANEGRA CRUZ" userId="4abc3d05-0c7f-4e5e-908e-1b22a2fdd5dd" providerId="ADAL" clId="{5BE9653F-987A-4287-BDA5-9D5CD54BA0E2}" dt="2019-06-20T17:18:00.544" v="80" actId="478"/>
          <ac:spMkLst>
            <pc:docMk/>
            <pc:sldMk cId="384733159" sldId="315"/>
            <ac:spMk id="33" creationId="{380C62DD-F87F-410B-B221-D400A4891358}"/>
          </ac:spMkLst>
        </pc:spChg>
        <pc:spChg chg="add mod">
          <ac:chgData name="RODRIGO ANDRES BOCANEGRA CRUZ" userId="4abc3d05-0c7f-4e5e-908e-1b22a2fdd5dd" providerId="ADAL" clId="{5BE9653F-987A-4287-BDA5-9D5CD54BA0E2}" dt="2019-06-20T17:24:01.488" v="152" actId="207"/>
          <ac:spMkLst>
            <pc:docMk/>
            <pc:sldMk cId="384733159" sldId="315"/>
            <ac:spMk id="41" creationId="{1D6B16DD-802A-4955-A344-5B90363DF7A2}"/>
          </ac:spMkLst>
        </pc:spChg>
        <pc:spChg chg="del">
          <ac:chgData name="RODRIGO ANDRES BOCANEGRA CRUZ" userId="4abc3d05-0c7f-4e5e-908e-1b22a2fdd5dd" providerId="ADAL" clId="{5BE9653F-987A-4287-BDA5-9D5CD54BA0E2}" dt="2019-06-20T17:17:58.219" v="79" actId="478"/>
          <ac:spMkLst>
            <pc:docMk/>
            <pc:sldMk cId="384733159" sldId="315"/>
            <ac:spMk id="132" creationId="{9820D93E-7362-4DD8-B310-01D5F0980CDB}"/>
          </ac:spMkLst>
        </pc:spChg>
        <pc:spChg chg="add del">
          <ac:chgData name="RODRIGO ANDRES BOCANEGRA CRUZ" userId="4abc3d05-0c7f-4e5e-908e-1b22a2fdd5dd" providerId="ADAL" clId="{5BE9653F-987A-4287-BDA5-9D5CD54BA0E2}" dt="2019-06-20T17:17:58.219" v="79" actId="478"/>
          <ac:spMkLst>
            <pc:docMk/>
            <pc:sldMk cId="384733159" sldId="315"/>
            <ac:spMk id="133" creationId="{DB04358E-7AA1-4C3B-917B-C3C1E17958AB}"/>
          </ac:spMkLst>
        </pc:spChg>
        <pc:spChg chg="add del">
          <ac:chgData name="RODRIGO ANDRES BOCANEGRA CRUZ" userId="4abc3d05-0c7f-4e5e-908e-1b22a2fdd5dd" providerId="ADAL" clId="{5BE9653F-987A-4287-BDA5-9D5CD54BA0E2}" dt="2019-06-20T17:17:58.219" v="79" actId="478"/>
          <ac:spMkLst>
            <pc:docMk/>
            <pc:sldMk cId="384733159" sldId="315"/>
            <ac:spMk id="134" creationId="{F7813642-42C2-4B03-95C2-3A0DC7933303}"/>
          </ac:spMkLst>
        </pc:spChg>
        <pc:spChg chg="mod">
          <ac:chgData name="RODRIGO ANDRES BOCANEGRA CRUZ" userId="4abc3d05-0c7f-4e5e-908e-1b22a2fdd5dd" providerId="ADAL" clId="{5BE9653F-987A-4287-BDA5-9D5CD54BA0E2}" dt="2019-06-20T17:17:53.825" v="77" actId="1076"/>
          <ac:spMkLst>
            <pc:docMk/>
            <pc:sldMk cId="384733159" sldId="315"/>
            <ac:spMk id="157" creationId="{00000000-0000-0000-0000-000000000000}"/>
          </ac:spMkLst>
        </pc:spChg>
        <pc:spChg chg="add del">
          <ac:chgData name="RODRIGO ANDRES BOCANEGRA CRUZ" userId="4abc3d05-0c7f-4e5e-908e-1b22a2fdd5dd" providerId="ADAL" clId="{5BE9653F-987A-4287-BDA5-9D5CD54BA0E2}" dt="2019-06-20T17:17:58.219" v="79" actId="478"/>
          <ac:spMkLst>
            <pc:docMk/>
            <pc:sldMk cId="384733159" sldId="315"/>
            <ac:spMk id="162" creationId="{00000000-0000-0000-0000-000000000000}"/>
          </ac:spMkLst>
        </pc:spChg>
        <pc:spChg chg="add del">
          <ac:chgData name="RODRIGO ANDRES BOCANEGRA CRUZ" userId="4abc3d05-0c7f-4e5e-908e-1b22a2fdd5dd" providerId="ADAL" clId="{5BE9653F-987A-4287-BDA5-9D5CD54BA0E2}" dt="2019-06-20T17:17:58.219" v="79" actId="478"/>
          <ac:spMkLst>
            <pc:docMk/>
            <pc:sldMk cId="384733159" sldId="315"/>
            <ac:spMk id="164" creationId="{00000000-0000-0000-0000-000000000000}"/>
          </ac:spMkLst>
        </pc:spChg>
        <pc:spChg chg="add del">
          <ac:chgData name="RODRIGO ANDRES BOCANEGRA CRUZ" userId="4abc3d05-0c7f-4e5e-908e-1b22a2fdd5dd" providerId="ADAL" clId="{5BE9653F-987A-4287-BDA5-9D5CD54BA0E2}" dt="2019-06-20T17:17:58.219" v="79" actId="478"/>
          <ac:spMkLst>
            <pc:docMk/>
            <pc:sldMk cId="384733159" sldId="315"/>
            <ac:spMk id="165" creationId="{00000000-0000-0000-0000-000000000000}"/>
          </ac:spMkLst>
        </pc:spChg>
      </pc:sldChg>
      <pc:sldChg chg="modSp add">
        <pc:chgData name="RODRIGO ANDRES BOCANEGRA CRUZ" userId="4abc3d05-0c7f-4e5e-908e-1b22a2fdd5dd" providerId="ADAL" clId="{5BE9653F-987A-4287-BDA5-9D5CD54BA0E2}" dt="2019-06-20T17:25:15.431" v="181" actId="1076"/>
        <pc:sldMkLst>
          <pc:docMk/>
          <pc:sldMk cId="2671388721" sldId="316"/>
        </pc:sldMkLst>
        <pc:spChg chg="mod">
          <ac:chgData name="RODRIGO ANDRES BOCANEGRA CRUZ" userId="4abc3d05-0c7f-4e5e-908e-1b22a2fdd5dd" providerId="ADAL" clId="{5BE9653F-987A-4287-BDA5-9D5CD54BA0E2}" dt="2019-06-20T17:25:15.431" v="181" actId="1076"/>
          <ac:spMkLst>
            <pc:docMk/>
            <pc:sldMk cId="2671388721" sldId="316"/>
            <ac:spMk id="141" creationId="{00000000-0000-0000-0000-000000000000}"/>
          </ac:spMkLst>
        </pc:spChg>
      </pc:sldChg>
      <pc:sldChg chg="modSp add">
        <pc:chgData name="RODRIGO ANDRES BOCANEGRA CRUZ" userId="4abc3d05-0c7f-4e5e-908e-1b22a2fdd5dd" providerId="ADAL" clId="{5BE9653F-987A-4287-BDA5-9D5CD54BA0E2}" dt="2019-06-20T20:47:09.291" v="938" actId="1035"/>
        <pc:sldMkLst>
          <pc:docMk/>
          <pc:sldMk cId="2686364641" sldId="407"/>
        </pc:sldMkLst>
        <pc:spChg chg="mod">
          <ac:chgData name="RODRIGO ANDRES BOCANEGRA CRUZ" userId="4abc3d05-0c7f-4e5e-908e-1b22a2fdd5dd" providerId="ADAL" clId="{5BE9653F-987A-4287-BDA5-9D5CD54BA0E2}" dt="2019-06-20T20:47:09.291" v="938" actId="1035"/>
          <ac:spMkLst>
            <pc:docMk/>
            <pc:sldMk cId="2686364641" sldId="407"/>
            <ac:spMk id="277" creationId="{00000000-0000-0000-0000-000000000000}"/>
          </ac:spMkLst>
        </pc:spChg>
      </pc:sldChg>
      <pc:sldChg chg="addSp delSp modSp add">
        <pc:chgData name="RODRIGO ANDRES BOCANEGRA CRUZ" userId="4abc3d05-0c7f-4e5e-908e-1b22a2fdd5dd" providerId="ADAL" clId="{5BE9653F-987A-4287-BDA5-9D5CD54BA0E2}" dt="2019-06-20T17:24:24.509" v="158" actId="20577"/>
        <pc:sldMkLst>
          <pc:docMk/>
          <pc:sldMk cId="1075684623" sldId="412"/>
        </pc:sldMkLst>
        <pc:spChg chg="del">
          <ac:chgData name="RODRIGO ANDRES BOCANEGRA CRUZ" userId="4abc3d05-0c7f-4e5e-908e-1b22a2fdd5dd" providerId="ADAL" clId="{5BE9653F-987A-4287-BDA5-9D5CD54BA0E2}" dt="2019-06-20T17:19:45.947" v="145" actId="478"/>
          <ac:spMkLst>
            <pc:docMk/>
            <pc:sldMk cId="1075684623" sldId="412"/>
            <ac:spMk id="6" creationId="{00000000-0000-0000-0000-000000000000}"/>
          </ac:spMkLst>
        </pc:spChg>
        <pc:spChg chg="del">
          <ac:chgData name="RODRIGO ANDRES BOCANEGRA CRUZ" userId="4abc3d05-0c7f-4e5e-908e-1b22a2fdd5dd" providerId="ADAL" clId="{5BE9653F-987A-4287-BDA5-9D5CD54BA0E2}" dt="2019-06-20T17:19:45.947" v="145" actId="478"/>
          <ac:spMkLst>
            <pc:docMk/>
            <pc:sldMk cId="1075684623" sldId="412"/>
            <ac:spMk id="7" creationId="{00000000-0000-0000-0000-000000000000}"/>
          </ac:spMkLst>
        </pc:spChg>
        <pc:spChg chg="del">
          <ac:chgData name="RODRIGO ANDRES BOCANEGRA CRUZ" userId="4abc3d05-0c7f-4e5e-908e-1b22a2fdd5dd" providerId="ADAL" clId="{5BE9653F-987A-4287-BDA5-9D5CD54BA0E2}" dt="2019-06-20T17:19:45.947" v="145" actId="478"/>
          <ac:spMkLst>
            <pc:docMk/>
            <pc:sldMk cId="1075684623" sldId="412"/>
            <ac:spMk id="8" creationId="{00000000-0000-0000-0000-000000000000}"/>
          </ac:spMkLst>
        </pc:spChg>
        <pc:spChg chg="del">
          <ac:chgData name="RODRIGO ANDRES BOCANEGRA CRUZ" userId="4abc3d05-0c7f-4e5e-908e-1b22a2fdd5dd" providerId="ADAL" clId="{5BE9653F-987A-4287-BDA5-9D5CD54BA0E2}" dt="2019-06-20T17:19:45.947" v="145" actId="478"/>
          <ac:spMkLst>
            <pc:docMk/>
            <pc:sldMk cId="1075684623" sldId="412"/>
            <ac:spMk id="9" creationId="{00000000-0000-0000-0000-000000000000}"/>
          </ac:spMkLst>
        </pc:spChg>
        <pc:spChg chg="del">
          <ac:chgData name="RODRIGO ANDRES BOCANEGRA CRUZ" userId="4abc3d05-0c7f-4e5e-908e-1b22a2fdd5dd" providerId="ADAL" clId="{5BE9653F-987A-4287-BDA5-9D5CD54BA0E2}" dt="2019-06-20T17:19:45.947" v="145" actId="478"/>
          <ac:spMkLst>
            <pc:docMk/>
            <pc:sldMk cId="1075684623" sldId="412"/>
            <ac:spMk id="10" creationId="{3C25318F-D76A-4C3A-9694-9DC781E06496}"/>
          </ac:spMkLst>
        </pc:spChg>
        <pc:spChg chg="del">
          <ac:chgData name="RODRIGO ANDRES BOCANEGRA CRUZ" userId="4abc3d05-0c7f-4e5e-908e-1b22a2fdd5dd" providerId="ADAL" clId="{5BE9653F-987A-4287-BDA5-9D5CD54BA0E2}" dt="2019-06-20T17:19:45.947" v="145" actId="478"/>
          <ac:spMkLst>
            <pc:docMk/>
            <pc:sldMk cId="1075684623" sldId="412"/>
            <ac:spMk id="12" creationId="{9A0F35E9-AB5E-4732-B563-0C702DEA1EFA}"/>
          </ac:spMkLst>
        </pc:spChg>
        <pc:spChg chg="add mod">
          <ac:chgData name="RODRIGO ANDRES BOCANEGRA CRUZ" userId="4abc3d05-0c7f-4e5e-908e-1b22a2fdd5dd" providerId="ADAL" clId="{5BE9653F-987A-4287-BDA5-9D5CD54BA0E2}" dt="2019-06-20T17:24:11.855" v="155" actId="403"/>
          <ac:spMkLst>
            <pc:docMk/>
            <pc:sldMk cId="1075684623" sldId="412"/>
            <ac:spMk id="14" creationId="{7E965F07-655B-4D68-9E25-A36FBF83B735}"/>
          </ac:spMkLst>
        </pc:spChg>
        <pc:spChg chg="del">
          <ac:chgData name="RODRIGO ANDRES BOCANEGRA CRUZ" userId="4abc3d05-0c7f-4e5e-908e-1b22a2fdd5dd" providerId="ADAL" clId="{5BE9653F-987A-4287-BDA5-9D5CD54BA0E2}" dt="2019-06-20T17:19:45.947" v="145" actId="478"/>
          <ac:spMkLst>
            <pc:docMk/>
            <pc:sldMk cId="1075684623" sldId="412"/>
            <ac:spMk id="57" creationId="{8113CE56-C1AA-48D3-AC5F-FBA79473ED18}"/>
          </ac:spMkLst>
        </pc:spChg>
        <pc:spChg chg="del">
          <ac:chgData name="RODRIGO ANDRES BOCANEGRA CRUZ" userId="4abc3d05-0c7f-4e5e-908e-1b22a2fdd5dd" providerId="ADAL" clId="{5BE9653F-987A-4287-BDA5-9D5CD54BA0E2}" dt="2019-06-20T17:19:44.770" v="144" actId="478"/>
          <ac:spMkLst>
            <pc:docMk/>
            <pc:sldMk cId="1075684623" sldId="412"/>
            <ac:spMk id="65" creationId="{C7319518-56F0-4B2C-8546-54065B1A93AD}"/>
          </ac:spMkLst>
        </pc:spChg>
        <pc:spChg chg="del">
          <ac:chgData name="RODRIGO ANDRES BOCANEGRA CRUZ" userId="4abc3d05-0c7f-4e5e-908e-1b22a2fdd5dd" providerId="ADAL" clId="{5BE9653F-987A-4287-BDA5-9D5CD54BA0E2}" dt="2019-06-20T17:19:45.947" v="145" actId="478"/>
          <ac:spMkLst>
            <pc:docMk/>
            <pc:sldMk cId="1075684623" sldId="412"/>
            <ac:spMk id="66" creationId="{A3B58289-650A-43F3-8710-3DEC599D516E}"/>
          </ac:spMkLst>
        </pc:spChg>
        <pc:spChg chg="del">
          <ac:chgData name="RODRIGO ANDRES BOCANEGRA CRUZ" userId="4abc3d05-0c7f-4e5e-908e-1b22a2fdd5dd" providerId="ADAL" clId="{5BE9653F-987A-4287-BDA5-9D5CD54BA0E2}" dt="2019-06-20T17:19:45.947" v="145" actId="478"/>
          <ac:spMkLst>
            <pc:docMk/>
            <pc:sldMk cId="1075684623" sldId="412"/>
            <ac:spMk id="67" creationId="{C7319518-56F0-4B2C-8546-54065B1A93AD}"/>
          </ac:spMkLst>
        </pc:spChg>
        <pc:spChg chg="mod">
          <ac:chgData name="RODRIGO ANDRES BOCANEGRA CRUZ" userId="4abc3d05-0c7f-4e5e-908e-1b22a2fdd5dd" providerId="ADAL" clId="{5BE9653F-987A-4287-BDA5-9D5CD54BA0E2}" dt="2019-06-20T17:24:24.509" v="158" actId="20577"/>
          <ac:spMkLst>
            <pc:docMk/>
            <pc:sldMk cId="1075684623" sldId="412"/>
            <ac:spMk id="277" creationId="{00000000-0000-0000-0000-000000000000}"/>
          </ac:spMkLst>
        </pc:spChg>
        <pc:picChg chg="del">
          <ac:chgData name="RODRIGO ANDRES BOCANEGRA CRUZ" userId="4abc3d05-0c7f-4e5e-908e-1b22a2fdd5dd" providerId="ADAL" clId="{5BE9653F-987A-4287-BDA5-9D5CD54BA0E2}" dt="2019-06-20T17:19:45.947" v="145" actId="478"/>
          <ac:picMkLst>
            <pc:docMk/>
            <pc:sldMk cId="1075684623" sldId="412"/>
            <ac:picMk id="44" creationId="{63AF3568-FE7F-4CDB-A857-E27A5A24CC4D}"/>
          </ac:picMkLst>
        </pc:picChg>
      </pc:sldChg>
      <pc:sldChg chg="add">
        <pc:chgData name="RODRIGO ANDRES BOCANEGRA CRUZ" userId="4abc3d05-0c7f-4e5e-908e-1b22a2fdd5dd" providerId="ADAL" clId="{5BE9653F-987A-4287-BDA5-9D5CD54BA0E2}" dt="2019-06-20T17:33:49.922" v="419"/>
        <pc:sldMkLst>
          <pc:docMk/>
          <pc:sldMk cId="3933266077" sldId="413"/>
        </pc:sldMkLst>
      </pc:sldChg>
      <pc:sldChg chg="add">
        <pc:chgData name="RODRIGO ANDRES BOCANEGRA CRUZ" userId="4abc3d05-0c7f-4e5e-908e-1b22a2fdd5dd" providerId="ADAL" clId="{5BE9653F-987A-4287-BDA5-9D5CD54BA0E2}" dt="2019-06-20T17:34:51.400" v="423"/>
        <pc:sldMkLst>
          <pc:docMk/>
          <pc:sldMk cId="665348609" sldId="414"/>
        </pc:sldMkLst>
      </pc:sldChg>
      <pc:sldChg chg="delSp add">
        <pc:chgData name="RODRIGO ANDRES BOCANEGRA CRUZ" userId="4abc3d05-0c7f-4e5e-908e-1b22a2fdd5dd" providerId="ADAL" clId="{5BE9653F-987A-4287-BDA5-9D5CD54BA0E2}" dt="2019-06-20T17:37:33.506" v="435" actId="478"/>
        <pc:sldMkLst>
          <pc:docMk/>
          <pc:sldMk cId="495222833" sldId="429"/>
        </pc:sldMkLst>
        <pc:spChg chg="del">
          <ac:chgData name="RODRIGO ANDRES BOCANEGRA CRUZ" userId="4abc3d05-0c7f-4e5e-908e-1b22a2fdd5dd" providerId="ADAL" clId="{5BE9653F-987A-4287-BDA5-9D5CD54BA0E2}" dt="2019-06-20T17:37:33.506" v="435" actId="478"/>
          <ac:spMkLst>
            <pc:docMk/>
            <pc:sldMk cId="495222833" sldId="429"/>
            <ac:spMk id="2" creationId="{00000000-0000-0000-0000-000000000000}"/>
          </ac:spMkLst>
        </pc:spChg>
      </pc:sldChg>
      <pc:sldChg chg="delSp modSp add">
        <pc:chgData name="RODRIGO ANDRES BOCANEGRA CRUZ" userId="4abc3d05-0c7f-4e5e-908e-1b22a2fdd5dd" providerId="ADAL" clId="{5BE9653F-987A-4287-BDA5-9D5CD54BA0E2}" dt="2019-06-20T20:48:10.136" v="949" actId="478"/>
        <pc:sldMkLst>
          <pc:docMk/>
          <pc:sldMk cId="114866870" sldId="433"/>
        </pc:sldMkLst>
        <pc:spChg chg="mod">
          <ac:chgData name="RODRIGO ANDRES BOCANEGRA CRUZ" userId="4abc3d05-0c7f-4e5e-908e-1b22a2fdd5dd" providerId="ADAL" clId="{5BE9653F-987A-4287-BDA5-9D5CD54BA0E2}" dt="2019-06-20T20:48:07.380" v="947" actId="1036"/>
          <ac:spMkLst>
            <pc:docMk/>
            <pc:sldMk cId="114866870" sldId="433"/>
            <ac:spMk id="11" creationId="{99ACD807-59BB-4577-943D-83991EF11675}"/>
          </ac:spMkLst>
        </pc:spChg>
        <pc:spChg chg="mod">
          <ac:chgData name="RODRIGO ANDRES BOCANEGRA CRUZ" userId="4abc3d05-0c7f-4e5e-908e-1b22a2fdd5dd" providerId="ADAL" clId="{5BE9653F-987A-4287-BDA5-9D5CD54BA0E2}" dt="2019-06-20T20:48:09.218" v="948" actId="1035"/>
          <ac:spMkLst>
            <pc:docMk/>
            <pc:sldMk cId="114866870" sldId="433"/>
            <ac:spMk id="277" creationId="{00000000-0000-0000-0000-000000000000}"/>
          </ac:spMkLst>
        </pc:spChg>
        <pc:picChg chg="del">
          <ac:chgData name="RODRIGO ANDRES BOCANEGRA CRUZ" userId="4abc3d05-0c7f-4e5e-908e-1b22a2fdd5dd" providerId="ADAL" clId="{5BE9653F-987A-4287-BDA5-9D5CD54BA0E2}" dt="2019-06-20T20:48:10.136" v="949" actId="478"/>
          <ac:picMkLst>
            <pc:docMk/>
            <pc:sldMk cId="114866870" sldId="433"/>
            <ac:picMk id="2" creationId="{96F44BE6-5C41-4BAD-B48B-670EC164E9AC}"/>
          </ac:picMkLst>
        </pc:picChg>
      </pc:sldChg>
      <pc:sldChg chg="delSp add">
        <pc:chgData name="RODRIGO ANDRES BOCANEGRA CRUZ" userId="4abc3d05-0c7f-4e5e-908e-1b22a2fdd5dd" providerId="ADAL" clId="{5BE9653F-987A-4287-BDA5-9D5CD54BA0E2}" dt="2019-06-20T17:37:35.346" v="436" actId="478"/>
        <pc:sldMkLst>
          <pc:docMk/>
          <pc:sldMk cId="59357012" sldId="434"/>
        </pc:sldMkLst>
        <pc:spChg chg="del">
          <ac:chgData name="RODRIGO ANDRES BOCANEGRA CRUZ" userId="4abc3d05-0c7f-4e5e-908e-1b22a2fdd5dd" providerId="ADAL" clId="{5BE9653F-987A-4287-BDA5-9D5CD54BA0E2}" dt="2019-06-20T17:37:35.346" v="436" actId="478"/>
          <ac:spMkLst>
            <pc:docMk/>
            <pc:sldMk cId="59357012" sldId="434"/>
            <ac:spMk id="2" creationId="{00000000-0000-0000-0000-000000000000}"/>
          </ac:spMkLst>
        </pc:spChg>
      </pc:sldChg>
      <pc:sldChg chg="addSp delSp modSp add">
        <pc:chgData name="RODRIGO ANDRES BOCANEGRA CRUZ" userId="4abc3d05-0c7f-4e5e-908e-1b22a2fdd5dd" providerId="ADAL" clId="{5BE9653F-987A-4287-BDA5-9D5CD54BA0E2}" dt="2019-06-20T17:24:47.892" v="173" actId="207"/>
        <pc:sldMkLst>
          <pc:docMk/>
          <pc:sldMk cId="3792008360" sldId="673"/>
        </pc:sldMkLst>
        <pc:spChg chg="add mod">
          <ac:chgData name="RODRIGO ANDRES BOCANEGRA CRUZ" userId="4abc3d05-0c7f-4e5e-908e-1b22a2fdd5dd" providerId="ADAL" clId="{5BE9653F-987A-4287-BDA5-9D5CD54BA0E2}" dt="2019-06-20T17:24:47.892" v="173" actId="207"/>
          <ac:spMkLst>
            <pc:docMk/>
            <pc:sldMk cId="3792008360" sldId="673"/>
            <ac:spMk id="4" creationId="{3A8B44FC-D606-44D6-B7EF-216306101852}"/>
          </ac:spMkLst>
        </pc:spChg>
        <pc:spChg chg="del">
          <ac:chgData name="RODRIGO ANDRES BOCANEGRA CRUZ" userId="4abc3d05-0c7f-4e5e-908e-1b22a2fdd5dd" providerId="ADAL" clId="{5BE9653F-987A-4287-BDA5-9D5CD54BA0E2}" dt="2019-06-20T17:24:38.856" v="168" actId="478"/>
          <ac:spMkLst>
            <pc:docMk/>
            <pc:sldMk cId="3792008360" sldId="673"/>
            <ac:spMk id="14" creationId="{7E965F07-655B-4D68-9E25-A36FBF83B735}"/>
          </ac:spMkLst>
        </pc:spChg>
        <pc:spChg chg="mod">
          <ac:chgData name="RODRIGO ANDRES BOCANEGRA CRUZ" userId="4abc3d05-0c7f-4e5e-908e-1b22a2fdd5dd" providerId="ADAL" clId="{5BE9653F-987A-4287-BDA5-9D5CD54BA0E2}" dt="2019-06-20T17:24:34.148" v="167" actId="20577"/>
          <ac:spMkLst>
            <pc:docMk/>
            <pc:sldMk cId="3792008360" sldId="673"/>
            <ac:spMk id="277" creationId="{00000000-0000-0000-0000-000000000000}"/>
          </ac:spMkLst>
        </pc:spChg>
      </pc:sldChg>
      <pc:sldChg chg="modSp add">
        <pc:chgData name="RODRIGO ANDRES BOCANEGRA CRUZ" userId="4abc3d05-0c7f-4e5e-908e-1b22a2fdd5dd" providerId="ADAL" clId="{5BE9653F-987A-4287-BDA5-9D5CD54BA0E2}" dt="2019-06-20T17:25:20.183" v="182" actId="1076"/>
        <pc:sldMkLst>
          <pc:docMk/>
          <pc:sldMk cId="258610076" sldId="674"/>
        </pc:sldMkLst>
        <pc:spChg chg="mod">
          <ac:chgData name="RODRIGO ANDRES BOCANEGRA CRUZ" userId="4abc3d05-0c7f-4e5e-908e-1b22a2fdd5dd" providerId="ADAL" clId="{5BE9653F-987A-4287-BDA5-9D5CD54BA0E2}" dt="2019-06-20T17:25:20.183" v="182" actId="1076"/>
          <ac:spMkLst>
            <pc:docMk/>
            <pc:sldMk cId="258610076" sldId="674"/>
            <ac:spMk id="141" creationId="{00000000-0000-0000-0000-000000000000}"/>
          </ac:spMkLst>
        </pc:spChg>
        <pc:spChg chg="mod">
          <ac:chgData name="RODRIGO ANDRES BOCANEGRA CRUZ" userId="4abc3d05-0c7f-4e5e-908e-1b22a2fdd5dd" providerId="ADAL" clId="{5BE9653F-987A-4287-BDA5-9D5CD54BA0E2}" dt="2019-06-20T17:25:01.849" v="177" actId="20577"/>
          <ac:spMkLst>
            <pc:docMk/>
            <pc:sldMk cId="258610076" sldId="674"/>
            <ac:spMk id="142" creationId="{00000000-0000-0000-0000-000000000000}"/>
          </ac:spMkLst>
        </pc:spChg>
      </pc:sldChg>
      <pc:sldChg chg="addSp delSp modSp add">
        <pc:chgData name="RODRIGO ANDRES BOCANEGRA CRUZ" userId="4abc3d05-0c7f-4e5e-908e-1b22a2fdd5dd" providerId="ADAL" clId="{5BE9653F-987A-4287-BDA5-9D5CD54BA0E2}" dt="2019-06-20T17:29:39.643" v="336" actId="1035"/>
        <pc:sldMkLst>
          <pc:docMk/>
          <pc:sldMk cId="2988394012" sldId="675"/>
        </pc:sldMkLst>
        <pc:spChg chg="del">
          <ac:chgData name="RODRIGO ANDRES BOCANEGRA CRUZ" userId="4abc3d05-0c7f-4e5e-908e-1b22a2fdd5dd" providerId="ADAL" clId="{5BE9653F-987A-4287-BDA5-9D5CD54BA0E2}" dt="2019-06-20T17:25:36.929" v="212" actId="478"/>
          <ac:spMkLst>
            <pc:docMk/>
            <pc:sldMk cId="2988394012" sldId="675"/>
            <ac:spMk id="4" creationId="{3A8B44FC-D606-44D6-B7EF-216306101852}"/>
          </ac:spMkLst>
        </pc:spChg>
        <pc:spChg chg="add mod">
          <ac:chgData name="RODRIGO ANDRES BOCANEGRA CRUZ" userId="4abc3d05-0c7f-4e5e-908e-1b22a2fdd5dd" providerId="ADAL" clId="{5BE9653F-987A-4287-BDA5-9D5CD54BA0E2}" dt="2019-06-20T17:25:46.354" v="215" actId="207"/>
          <ac:spMkLst>
            <pc:docMk/>
            <pc:sldMk cId="2988394012" sldId="675"/>
            <ac:spMk id="5" creationId="{80BFD490-56F3-406B-A31B-49D45FB67030}"/>
          </ac:spMkLst>
        </pc:spChg>
        <pc:spChg chg="add mod">
          <ac:chgData name="RODRIGO ANDRES BOCANEGRA CRUZ" userId="4abc3d05-0c7f-4e5e-908e-1b22a2fdd5dd" providerId="ADAL" clId="{5BE9653F-987A-4287-BDA5-9D5CD54BA0E2}" dt="2019-06-20T17:25:46.354" v="215" actId="207"/>
          <ac:spMkLst>
            <pc:docMk/>
            <pc:sldMk cId="2988394012" sldId="675"/>
            <ac:spMk id="6" creationId="{B1C91CFC-3DF5-48FE-A5A9-F6DC06A607CD}"/>
          </ac:spMkLst>
        </pc:spChg>
        <pc:spChg chg="add mod">
          <ac:chgData name="RODRIGO ANDRES BOCANEGRA CRUZ" userId="4abc3d05-0c7f-4e5e-908e-1b22a2fdd5dd" providerId="ADAL" clId="{5BE9653F-987A-4287-BDA5-9D5CD54BA0E2}" dt="2019-06-20T17:25:46.354" v="215" actId="207"/>
          <ac:spMkLst>
            <pc:docMk/>
            <pc:sldMk cId="2988394012" sldId="675"/>
            <ac:spMk id="9" creationId="{E29702FE-06A1-4285-9827-5C417714F4D9}"/>
          </ac:spMkLst>
        </pc:spChg>
        <pc:spChg chg="add mod">
          <ac:chgData name="RODRIGO ANDRES BOCANEGRA CRUZ" userId="4abc3d05-0c7f-4e5e-908e-1b22a2fdd5dd" providerId="ADAL" clId="{5BE9653F-987A-4287-BDA5-9D5CD54BA0E2}" dt="2019-06-20T17:25:46.354" v="215" actId="207"/>
          <ac:spMkLst>
            <pc:docMk/>
            <pc:sldMk cId="2988394012" sldId="675"/>
            <ac:spMk id="12" creationId="{628E959D-4172-44AF-BE96-2B767777C724}"/>
          </ac:spMkLst>
        </pc:spChg>
        <pc:spChg chg="mod">
          <ac:chgData name="RODRIGO ANDRES BOCANEGRA CRUZ" userId="4abc3d05-0c7f-4e5e-908e-1b22a2fdd5dd" providerId="ADAL" clId="{5BE9653F-987A-4287-BDA5-9D5CD54BA0E2}" dt="2019-06-20T17:29:39.643" v="336" actId="1035"/>
          <ac:spMkLst>
            <pc:docMk/>
            <pc:sldMk cId="2988394012" sldId="675"/>
            <ac:spMk id="277" creationId="{00000000-0000-0000-0000-000000000000}"/>
          </ac:spMkLst>
        </pc:spChg>
        <pc:picChg chg="add mod">
          <ac:chgData name="RODRIGO ANDRES BOCANEGRA CRUZ" userId="4abc3d05-0c7f-4e5e-908e-1b22a2fdd5dd" providerId="ADAL" clId="{5BE9653F-987A-4287-BDA5-9D5CD54BA0E2}" dt="2019-06-20T17:25:41.648" v="214" actId="1076"/>
          <ac:picMkLst>
            <pc:docMk/>
            <pc:sldMk cId="2988394012" sldId="675"/>
            <ac:picMk id="7" creationId="{CC828659-B9A6-4937-8ED5-0206192E77CF}"/>
          </ac:picMkLst>
        </pc:picChg>
        <pc:picChg chg="add mod">
          <ac:chgData name="RODRIGO ANDRES BOCANEGRA CRUZ" userId="4abc3d05-0c7f-4e5e-908e-1b22a2fdd5dd" providerId="ADAL" clId="{5BE9653F-987A-4287-BDA5-9D5CD54BA0E2}" dt="2019-06-20T17:25:41.648" v="214" actId="1076"/>
          <ac:picMkLst>
            <pc:docMk/>
            <pc:sldMk cId="2988394012" sldId="675"/>
            <ac:picMk id="8" creationId="{0E9E97DA-1C33-4004-B3D0-69CB198654E5}"/>
          </ac:picMkLst>
        </pc:picChg>
        <pc:picChg chg="add mod">
          <ac:chgData name="RODRIGO ANDRES BOCANEGRA CRUZ" userId="4abc3d05-0c7f-4e5e-908e-1b22a2fdd5dd" providerId="ADAL" clId="{5BE9653F-987A-4287-BDA5-9D5CD54BA0E2}" dt="2019-06-20T17:25:41.648" v="214" actId="1076"/>
          <ac:picMkLst>
            <pc:docMk/>
            <pc:sldMk cId="2988394012" sldId="675"/>
            <ac:picMk id="10" creationId="{C3A2E3F0-04AB-4525-A6F0-C1AC4C47C0F5}"/>
          </ac:picMkLst>
        </pc:picChg>
        <pc:picChg chg="add mod">
          <ac:chgData name="RODRIGO ANDRES BOCANEGRA CRUZ" userId="4abc3d05-0c7f-4e5e-908e-1b22a2fdd5dd" providerId="ADAL" clId="{5BE9653F-987A-4287-BDA5-9D5CD54BA0E2}" dt="2019-06-20T17:25:41.648" v="214" actId="1076"/>
          <ac:picMkLst>
            <pc:docMk/>
            <pc:sldMk cId="2988394012" sldId="675"/>
            <ac:picMk id="11" creationId="{46A17903-96F0-4B23-AC38-BC3116575133}"/>
          </ac:picMkLst>
        </pc:picChg>
      </pc:sldChg>
      <pc:sldChg chg="addSp delSp modSp add">
        <pc:chgData name="RODRIGO ANDRES BOCANEGRA CRUZ" userId="4abc3d05-0c7f-4e5e-908e-1b22a2fdd5dd" providerId="ADAL" clId="{5BE9653F-987A-4287-BDA5-9D5CD54BA0E2}" dt="2019-06-20T17:29:44.837" v="348" actId="1035"/>
        <pc:sldMkLst>
          <pc:docMk/>
          <pc:sldMk cId="982801318" sldId="676"/>
        </pc:sldMkLst>
        <pc:spChg chg="del">
          <ac:chgData name="RODRIGO ANDRES BOCANEGRA CRUZ" userId="4abc3d05-0c7f-4e5e-908e-1b22a2fdd5dd" providerId="ADAL" clId="{5BE9653F-987A-4287-BDA5-9D5CD54BA0E2}" dt="2019-06-20T17:26:13.824" v="219" actId="478"/>
          <ac:spMkLst>
            <pc:docMk/>
            <pc:sldMk cId="982801318" sldId="676"/>
            <ac:spMk id="5" creationId="{80BFD490-56F3-406B-A31B-49D45FB67030}"/>
          </ac:spMkLst>
        </pc:spChg>
        <pc:spChg chg="del">
          <ac:chgData name="RODRIGO ANDRES BOCANEGRA CRUZ" userId="4abc3d05-0c7f-4e5e-908e-1b22a2fdd5dd" providerId="ADAL" clId="{5BE9653F-987A-4287-BDA5-9D5CD54BA0E2}" dt="2019-06-20T17:26:13.824" v="219" actId="478"/>
          <ac:spMkLst>
            <pc:docMk/>
            <pc:sldMk cId="982801318" sldId="676"/>
            <ac:spMk id="6" creationId="{B1C91CFC-3DF5-48FE-A5A9-F6DC06A607CD}"/>
          </ac:spMkLst>
        </pc:spChg>
        <pc:spChg chg="del">
          <ac:chgData name="RODRIGO ANDRES BOCANEGRA CRUZ" userId="4abc3d05-0c7f-4e5e-908e-1b22a2fdd5dd" providerId="ADAL" clId="{5BE9653F-987A-4287-BDA5-9D5CD54BA0E2}" dt="2019-06-20T17:26:13.824" v="219" actId="478"/>
          <ac:spMkLst>
            <pc:docMk/>
            <pc:sldMk cId="982801318" sldId="676"/>
            <ac:spMk id="9" creationId="{E29702FE-06A1-4285-9827-5C417714F4D9}"/>
          </ac:spMkLst>
        </pc:spChg>
        <pc:spChg chg="del">
          <ac:chgData name="RODRIGO ANDRES BOCANEGRA CRUZ" userId="4abc3d05-0c7f-4e5e-908e-1b22a2fdd5dd" providerId="ADAL" clId="{5BE9653F-987A-4287-BDA5-9D5CD54BA0E2}" dt="2019-06-20T17:26:13.824" v="219" actId="478"/>
          <ac:spMkLst>
            <pc:docMk/>
            <pc:sldMk cId="982801318" sldId="676"/>
            <ac:spMk id="12" creationId="{628E959D-4172-44AF-BE96-2B767777C724}"/>
          </ac:spMkLst>
        </pc:spChg>
        <pc:spChg chg="add del mod">
          <ac:chgData name="RODRIGO ANDRES BOCANEGRA CRUZ" userId="4abc3d05-0c7f-4e5e-908e-1b22a2fdd5dd" providerId="ADAL" clId="{5BE9653F-987A-4287-BDA5-9D5CD54BA0E2}" dt="2019-06-20T17:26:35.580" v="223" actId="478"/>
          <ac:spMkLst>
            <pc:docMk/>
            <pc:sldMk cId="982801318" sldId="676"/>
            <ac:spMk id="13" creationId="{3B88522F-C16E-4C9A-97E1-0C65DAB8F125}"/>
          </ac:spMkLst>
        </pc:spChg>
        <pc:spChg chg="add mod">
          <ac:chgData name="RODRIGO ANDRES BOCANEGRA CRUZ" userId="4abc3d05-0c7f-4e5e-908e-1b22a2fdd5dd" providerId="ADAL" clId="{5BE9653F-987A-4287-BDA5-9D5CD54BA0E2}" dt="2019-06-20T17:29:44.837" v="348" actId="1035"/>
          <ac:spMkLst>
            <pc:docMk/>
            <pc:sldMk cId="982801318" sldId="676"/>
            <ac:spMk id="14" creationId="{DE93D664-569F-47EC-A480-2FBD01C4E208}"/>
          </ac:spMkLst>
        </pc:spChg>
        <pc:spChg chg="add mod">
          <ac:chgData name="RODRIGO ANDRES BOCANEGRA CRUZ" userId="4abc3d05-0c7f-4e5e-908e-1b22a2fdd5dd" providerId="ADAL" clId="{5BE9653F-987A-4287-BDA5-9D5CD54BA0E2}" dt="2019-06-20T17:29:44.837" v="348" actId="1035"/>
          <ac:spMkLst>
            <pc:docMk/>
            <pc:sldMk cId="982801318" sldId="676"/>
            <ac:spMk id="15" creationId="{7778D31D-967C-458B-A545-79E00A7FBA4C}"/>
          </ac:spMkLst>
        </pc:spChg>
        <pc:spChg chg="mod">
          <ac:chgData name="RODRIGO ANDRES BOCANEGRA CRUZ" userId="4abc3d05-0c7f-4e5e-908e-1b22a2fdd5dd" providerId="ADAL" clId="{5BE9653F-987A-4287-BDA5-9D5CD54BA0E2}" dt="2019-06-20T17:29:42.602" v="342" actId="1035"/>
          <ac:spMkLst>
            <pc:docMk/>
            <pc:sldMk cId="982801318" sldId="676"/>
            <ac:spMk id="277" creationId="{00000000-0000-0000-0000-000000000000}"/>
          </ac:spMkLst>
        </pc:spChg>
        <pc:picChg chg="del">
          <ac:chgData name="RODRIGO ANDRES BOCANEGRA CRUZ" userId="4abc3d05-0c7f-4e5e-908e-1b22a2fdd5dd" providerId="ADAL" clId="{5BE9653F-987A-4287-BDA5-9D5CD54BA0E2}" dt="2019-06-20T17:26:13.824" v="219" actId="478"/>
          <ac:picMkLst>
            <pc:docMk/>
            <pc:sldMk cId="982801318" sldId="676"/>
            <ac:picMk id="7" creationId="{CC828659-B9A6-4937-8ED5-0206192E77CF}"/>
          </ac:picMkLst>
        </pc:picChg>
        <pc:picChg chg="del">
          <ac:chgData name="RODRIGO ANDRES BOCANEGRA CRUZ" userId="4abc3d05-0c7f-4e5e-908e-1b22a2fdd5dd" providerId="ADAL" clId="{5BE9653F-987A-4287-BDA5-9D5CD54BA0E2}" dt="2019-06-20T17:26:13.824" v="219" actId="478"/>
          <ac:picMkLst>
            <pc:docMk/>
            <pc:sldMk cId="982801318" sldId="676"/>
            <ac:picMk id="8" creationId="{0E9E97DA-1C33-4004-B3D0-69CB198654E5}"/>
          </ac:picMkLst>
        </pc:picChg>
        <pc:picChg chg="del">
          <ac:chgData name="RODRIGO ANDRES BOCANEGRA CRUZ" userId="4abc3d05-0c7f-4e5e-908e-1b22a2fdd5dd" providerId="ADAL" clId="{5BE9653F-987A-4287-BDA5-9D5CD54BA0E2}" dt="2019-06-20T17:26:13.824" v="219" actId="478"/>
          <ac:picMkLst>
            <pc:docMk/>
            <pc:sldMk cId="982801318" sldId="676"/>
            <ac:picMk id="10" creationId="{C3A2E3F0-04AB-4525-A6F0-C1AC4C47C0F5}"/>
          </ac:picMkLst>
        </pc:picChg>
        <pc:picChg chg="del">
          <ac:chgData name="RODRIGO ANDRES BOCANEGRA CRUZ" userId="4abc3d05-0c7f-4e5e-908e-1b22a2fdd5dd" providerId="ADAL" clId="{5BE9653F-987A-4287-BDA5-9D5CD54BA0E2}" dt="2019-06-20T17:26:13.824" v="219" actId="478"/>
          <ac:picMkLst>
            <pc:docMk/>
            <pc:sldMk cId="982801318" sldId="676"/>
            <ac:picMk id="11" creationId="{46A17903-96F0-4B23-AC38-BC3116575133}"/>
          </ac:picMkLst>
        </pc:picChg>
        <pc:picChg chg="add mod">
          <ac:chgData name="RODRIGO ANDRES BOCANEGRA CRUZ" userId="4abc3d05-0c7f-4e5e-908e-1b22a2fdd5dd" providerId="ADAL" clId="{5BE9653F-987A-4287-BDA5-9D5CD54BA0E2}" dt="2019-06-20T17:29:44.837" v="348" actId="1035"/>
          <ac:picMkLst>
            <pc:docMk/>
            <pc:sldMk cId="982801318" sldId="676"/>
            <ac:picMk id="16" creationId="{0791BF9E-84CD-49B1-99E5-5E698AFBDB6F}"/>
          </ac:picMkLst>
        </pc:picChg>
        <pc:picChg chg="add mod">
          <ac:chgData name="RODRIGO ANDRES BOCANEGRA CRUZ" userId="4abc3d05-0c7f-4e5e-908e-1b22a2fdd5dd" providerId="ADAL" clId="{5BE9653F-987A-4287-BDA5-9D5CD54BA0E2}" dt="2019-06-20T17:29:44.837" v="348" actId="1035"/>
          <ac:picMkLst>
            <pc:docMk/>
            <pc:sldMk cId="982801318" sldId="676"/>
            <ac:picMk id="17" creationId="{C6D134E8-2458-4E7E-A463-289ECF0D1542}"/>
          </ac:picMkLst>
        </pc:picChg>
      </pc:sldChg>
      <pc:sldChg chg="addSp delSp modSp add">
        <pc:chgData name="RODRIGO ANDRES BOCANEGRA CRUZ" userId="4abc3d05-0c7f-4e5e-908e-1b22a2fdd5dd" providerId="ADAL" clId="{5BE9653F-987A-4287-BDA5-9D5CD54BA0E2}" dt="2019-06-20T17:29:48.799" v="354" actId="1035"/>
        <pc:sldMkLst>
          <pc:docMk/>
          <pc:sldMk cId="2316848437" sldId="677"/>
        </pc:sldMkLst>
        <pc:spChg chg="add del mod">
          <ac:chgData name="RODRIGO ANDRES BOCANEGRA CRUZ" userId="4abc3d05-0c7f-4e5e-908e-1b22a2fdd5dd" providerId="ADAL" clId="{5BE9653F-987A-4287-BDA5-9D5CD54BA0E2}" dt="2019-06-20T17:27:20.101" v="253" actId="478"/>
          <ac:spMkLst>
            <pc:docMk/>
            <pc:sldMk cId="2316848437" sldId="677"/>
            <ac:spMk id="7" creationId="{147B79D1-ED3D-4216-B7D3-3CAC0721FC59}"/>
          </ac:spMkLst>
        </pc:spChg>
        <pc:spChg chg="add mod">
          <ac:chgData name="RODRIGO ANDRES BOCANEGRA CRUZ" userId="4abc3d05-0c7f-4e5e-908e-1b22a2fdd5dd" providerId="ADAL" clId="{5BE9653F-987A-4287-BDA5-9D5CD54BA0E2}" dt="2019-06-20T17:27:28.907" v="256" actId="207"/>
          <ac:spMkLst>
            <pc:docMk/>
            <pc:sldMk cId="2316848437" sldId="677"/>
            <ac:spMk id="8" creationId="{5A3A28D1-3371-4DE4-BA38-0868E49C8E52}"/>
          </ac:spMkLst>
        </pc:spChg>
        <pc:spChg chg="del">
          <ac:chgData name="RODRIGO ANDRES BOCANEGRA CRUZ" userId="4abc3d05-0c7f-4e5e-908e-1b22a2fdd5dd" providerId="ADAL" clId="{5BE9653F-987A-4287-BDA5-9D5CD54BA0E2}" dt="2019-06-20T17:27:15.986" v="250" actId="478"/>
          <ac:spMkLst>
            <pc:docMk/>
            <pc:sldMk cId="2316848437" sldId="677"/>
            <ac:spMk id="14" creationId="{DE93D664-569F-47EC-A480-2FBD01C4E208}"/>
          </ac:spMkLst>
        </pc:spChg>
        <pc:spChg chg="del">
          <ac:chgData name="RODRIGO ANDRES BOCANEGRA CRUZ" userId="4abc3d05-0c7f-4e5e-908e-1b22a2fdd5dd" providerId="ADAL" clId="{5BE9653F-987A-4287-BDA5-9D5CD54BA0E2}" dt="2019-06-20T17:27:15.986" v="250" actId="478"/>
          <ac:spMkLst>
            <pc:docMk/>
            <pc:sldMk cId="2316848437" sldId="677"/>
            <ac:spMk id="15" creationId="{7778D31D-967C-458B-A545-79E00A7FBA4C}"/>
          </ac:spMkLst>
        </pc:spChg>
        <pc:spChg chg="mod">
          <ac:chgData name="RODRIGO ANDRES BOCANEGRA CRUZ" userId="4abc3d05-0c7f-4e5e-908e-1b22a2fdd5dd" providerId="ADAL" clId="{5BE9653F-987A-4287-BDA5-9D5CD54BA0E2}" dt="2019-06-20T17:29:48.799" v="354" actId="1035"/>
          <ac:spMkLst>
            <pc:docMk/>
            <pc:sldMk cId="2316848437" sldId="677"/>
            <ac:spMk id="277" creationId="{00000000-0000-0000-0000-000000000000}"/>
          </ac:spMkLst>
        </pc:spChg>
        <pc:picChg chg="add mod">
          <ac:chgData name="RODRIGO ANDRES BOCANEGRA CRUZ" userId="4abc3d05-0c7f-4e5e-908e-1b22a2fdd5dd" providerId="ADAL" clId="{5BE9653F-987A-4287-BDA5-9D5CD54BA0E2}" dt="2019-06-20T17:27:28.907" v="256" actId="207"/>
          <ac:picMkLst>
            <pc:docMk/>
            <pc:sldMk cId="2316848437" sldId="677"/>
            <ac:picMk id="9" creationId="{41697DB2-1F40-4DF6-A897-DF05C9255736}"/>
          </ac:picMkLst>
        </pc:picChg>
        <pc:picChg chg="add mod">
          <ac:chgData name="RODRIGO ANDRES BOCANEGRA CRUZ" userId="4abc3d05-0c7f-4e5e-908e-1b22a2fdd5dd" providerId="ADAL" clId="{5BE9653F-987A-4287-BDA5-9D5CD54BA0E2}" dt="2019-06-20T17:27:28.907" v="256" actId="207"/>
          <ac:picMkLst>
            <pc:docMk/>
            <pc:sldMk cId="2316848437" sldId="677"/>
            <ac:picMk id="10" creationId="{44353E0D-EE91-4596-89BE-2DF50201CD29}"/>
          </ac:picMkLst>
        </pc:picChg>
        <pc:picChg chg="add mod">
          <ac:chgData name="RODRIGO ANDRES BOCANEGRA CRUZ" userId="4abc3d05-0c7f-4e5e-908e-1b22a2fdd5dd" providerId="ADAL" clId="{5BE9653F-987A-4287-BDA5-9D5CD54BA0E2}" dt="2019-06-20T17:27:28.907" v="256" actId="207"/>
          <ac:picMkLst>
            <pc:docMk/>
            <pc:sldMk cId="2316848437" sldId="677"/>
            <ac:picMk id="11" creationId="{81C6795C-C907-40B9-A01A-697A487627AB}"/>
          </ac:picMkLst>
        </pc:picChg>
        <pc:picChg chg="add mod">
          <ac:chgData name="RODRIGO ANDRES BOCANEGRA CRUZ" userId="4abc3d05-0c7f-4e5e-908e-1b22a2fdd5dd" providerId="ADAL" clId="{5BE9653F-987A-4287-BDA5-9D5CD54BA0E2}" dt="2019-06-20T17:27:28.907" v="256" actId="207"/>
          <ac:picMkLst>
            <pc:docMk/>
            <pc:sldMk cId="2316848437" sldId="677"/>
            <ac:picMk id="12" creationId="{419466C9-E459-4572-B692-25B2E639F098}"/>
          </ac:picMkLst>
        </pc:picChg>
        <pc:picChg chg="del">
          <ac:chgData name="RODRIGO ANDRES BOCANEGRA CRUZ" userId="4abc3d05-0c7f-4e5e-908e-1b22a2fdd5dd" providerId="ADAL" clId="{5BE9653F-987A-4287-BDA5-9D5CD54BA0E2}" dt="2019-06-20T17:27:15.986" v="250" actId="478"/>
          <ac:picMkLst>
            <pc:docMk/>
            <pc:sldMk cId="2316848437" sldId="677"/>
            <ac:picMk id="16" creationId="{0791BF9E-84CD-49B1-99E5-5E698AFBDB6F}"/>
          </ac:picMkLst>
        </pc:picChg>
        <pc:picChg chg="del">
          <ac:chgData name="RODRIGO ANDRES BOCANEGRA CRUZ" userId="4abc3d05-0c7f-4e5e-908e-1b22a2fdd5dd" providerId="ADAL" clId="{5BE9653F-987A-4287-BDA5-9D5CD54BA0E2}" dt="2019-06-20T17:27:15.986" v="250" actId="478"/>
          <ac:picMkLst>
            <pc:docMk/>
            <pc:sldMk cId="2316848437" sldId="677"/>
            <ac:picMk id="17" creationId="{C6D134E8-2458-4E7E-A463-289ECF0D1542}"/>
          </ac:picMkLst>
        </pc:picChg>
      </pc:sldChg>
      <pc:sldChg chg="addSp delSp modSp add">
        <pc:chgData name="RODRIGO ANDRES BOCANEGRA CRUZ" userId="4abc3d05-0c7f-4e5e-908e-1b22a2fdd5dd" providerId="ADAL" clId="{5BE9653F-987A-4287-BDA5-9D5CD54BA0E2}" dt="2019-06-20T17:29:56.958" v="362" actId="1036"/>
        <pc:sldMkLst>
          <pc:docMk/>
          <pc:sldMk cId="3636579926" sldId="678"/>
        </pc:sldMkLst>
        <pc:spChg chg="del">
          <ac:chgData name="RODRIGO ANDRES BOCANEGRA CRUZ" userId="4abc3d05-0c7f-4e5e-908e-1b22a2fdd5dd" providerId="ADAL" clId="{5BE9653F-987A-4287-BDA5-9D5CD54BA0E2}" dt="2019-06-20T17:27:50.451" v="297" actId="478"/>
          <ac:spMkLst>
            <pc:docMk/>
            <pc:sldMk cId="3636579926" sldId="678"/>
            <ac:spMk id="8" creationId="{5A3A28D1-3371-4DE4-BA38-0868E49C8E52}"/>
          </ac:spMkLst>
        </pc:spChg>
        <pc:spChg chg="add mod">
          <ac:chgData name="RODRIGO ANDRES BOCANEGRA CRUZ" userId="4abc3d05-0c7f-4e5e-908e-1b22a2fdd5dd" providerId="ADAL" clId="{5BE9653F-987A-4287-BDA5-9D5CD54BA0E2}" dt="2019-06-20T17:28:01.464" v="299" actId="1076"/>
          <ac:spMkLst>
            <pc:docMk/>
            <pc:sldMk cId="3636579926" sldId="678"/>
            <ac:spMk id="15" creationId="{ED2A5DAC-769D-44D2-836B-50140A93639A}"/>
          </ac:spMkLst>
        </pc:spChg>
        <pc:spChg chg="mod">
          <ac:chgData name="RODRIGO ANDRES BOCANEGRA CRUZ" userId="4abc3d05-0c7f-4e5e-908e-1b22a2fdd5dd" providerId="ADAL" clId="{5BE9653F-987A-4287-BDA5-9D5CD54BA0E2}" dt="2019-06-20T17:29:56.958" v="362" actId="1036"/>
          <ac:spMkLst>
            <pc:docMk/>
            <pc:sldMk cId="3636579926" sldId="678"/>
            <ac:spMk id="277" creationId="{00000000-0000-0000-0000-000000000000}"/>
          </ac:spMkLst>
        </pc:spChg>
        <pc:picChg chg="del">
          <ac:chgData name="RODRIGO ANDRES BOCANEGRA CRUZ" userId="4abc3d05-0c7f-4e5e-908e-1b22a2fdd5dd" providerId="ADAL" clId="{5BE9653F-987A-4287-BDA5-9D5CD54BA0E2}" dt="2019-06-20T17:27:50.451" v="297" actId="478"/>
          <ac:picMkLst>
            <pc:docMk/>
            <pc:sldMk cId="3636579926" sldId="678"/>
            <ac:picMk id="9" creationId="{41697DB2-1F40-4DF6-A897-DF05C9255736}"/>
          </ac:picMkLst>
        </pc:picChg>
        <pc:picChg chg="del">
          <ac:chgData name="RODRIGO ANDRES BOCANEGRA CRUZ" userId="4abc3d05-0c7f-4e5e-908e-1b22a2fdd5dd" providerId="ADAL" clId="{5BE9653F-987A-4287-BDA5-9D5CD54BA0E2}" dt="2019-06-20T17:27:50.451" v="297" actId="478"/>
          <ac:picMkLst>
            <pc:docMk/>
            <pc:sldMk cId="3636579926" sldId="678"/>
            <ac:picMk id="10" creationId="{44353E0D-EE91-4596-89BE-2DF50201CD29}"/>
          </ac:picMkLst>
        </pc:picChg>
        <pc:picChg chg="del">
          <ac:chgData name="RODRIGO ANDRES BOCANEGRA CRUZ" userId="4abc3d05-0c7f-4e5e-908e-1b22a2fdd5dd" providerId="ADAL" clId="{5BE9653F-987A-4287-BDA5-9D5CD54BA0E2}" dt="2019-06-20T17:27:50.451" v="297" actId="478"/>
          <ac:picMkLst>
            <pc:docMk/>
            <pc:sldMk cId="3636579926" sldId="678"/>
            <ac:picMk id="11" creationId="{81C6795C-C907-40B9-A01A-697A487627AB}"/>
          </ac:picMkLst>
        </pc:picChg>
        <pc:picChg chg="del">
          <ac:chgData name="RODRIGO ANDRES BOCANEGRA CRUZ" userId="4abc3d05-0c7f-4e5e-908e-1b22a2fdd5dd" providerId="ADAL" clId="{5BE9653F-987A-4287-BDA5-9D5CD54BA0E2}" dt="2019-06-20T17:27:50.451" v="297" actId="478"/>
          <ac:picMkLst>
            <pc:docMk/>
            <pc:sldMk cId="3636579926" sldId="678"/>
            <ac:picMk id="12" creationId="{419466C9-E459-4572-B692-25B2E639F098}"/>
          </ac:picMkLst>
        </pc:picChg>
        <pc:picChg chg="add mod">
          <ac:chgData name="RODRIGO ANDRES BOCANEGRA CRUZ" userId="4abc3d05-0c7f-4e5e-908e-1b22a2fdd5dd" providerId="ADAL" clId="{5BE9653F-987A-4287-BDA5-9D5CD54BA0E2}" dt="2019-06-20T17:28:01.464" v="299" actId="1076"/>
          <ac:picMkLst>
            <pc:docMk/>
            <pc:sldMk cId="3636579926" sldId="678"/>
            <ac:picMk id="13" creationId="{FDE4EFF0-C962-4481-8E69-A2FCBDB778CF}"/>
          </ac:picMkLst>
        </pc:picChg>
        <pc:picChg chg="add mod">
          <ac:chgData name="RODRIGO ANDRES BOCANEGRA CRUZ" userId="4abc3d05-0c7f-4e5e-908e-1b22a2fdd5dd" providerId="ADAL" clId="{5BE9653F-987A-4287-BDA5-9D5CD54BA0E2}" dt="2019-06-20T17:28:01.464" v="299" actId="1076"/>
          <ac:picMkLst>
            <pc:docMk/>
            <pc:sldMk cId="3636579926" sldId="678"/>
            <ac:picMk id="14" creationId="{0096C581-A6D9-4F11-BF29-27E1307909BB}"/>
          </ac:picMkLst>
        </pc:picChg>
      </pc:sldChg>
      <pc:sldChg chg="addSp delSp modSp add">
        <pc:chgData name="RODRIGO ANDRES BOCANEGRA CRUZ" userId="4abc3d05-0c7f-4e5e-908e-1b22a2fdd5dd" providerId="ADAL" clId="{5BE9653F-987A-4287-BDA5-9D5CD54BA0E2}" dt="2019-06-20T17:30:01.682" v="368" actId="1035"/>
        <pc:sldMkLst>
          <pc:docMk/>
          <pc:sldMk cId="2928183715" sldId="679"/>
        </pc:sldMkLst>
        <pc:spChg chg="del">
          <ac:chgData name="RODRIGO ANDRES BOCANEGRA CRUZ" userId="4abc3d05-0c7f-4e5e-908e-1b22a2fdd5dd" providerId="ADAL" clId="{5BE9653F-987A-4287-BDA5-9D5CD54BA0E2}" dt="2019-06-20T17:28:20.633" v="310" actId="478"/>
          <ac:spMkLst>
            <pc:docMk/>
            <pc:sldMk cId="2928183715" sldId="679"/>
            <ac:spMk id="15" creationId="{ED2A5DAC-769D-44D2-836B-50140A93639A}"/>
          </ac:spMkLst>
        </pc:spChg>
        <pc:spChg chg="mod">
          <ac:chgData name="RODRIGO ANDRES BOCANEGRA CRUZ" userId="4abc3d05-0c7f-4e5e-908e-1b22a2fdd5dd" providerId="ADAL" clId="{5BE9653F-987A-4287-BDA5-9D5CD54BA0E2}" dt="2019-06-20T17:30:01.682" v="368" actId="1035"/>
          <ac:spMkLst>
            <pc:docMk/>
            <pc:sldMk cId="2928183715" sldId="679"/>
            <ac:spMk id="277" creationId="{00000000-0000-0000-0000-000000000000}"/>
          </ac:spMkLst>
        </pc:spChg>
        <pc:picChg chg="add mod">
          <ac:chgData name="RODRIGO ANDRES BOCANEGRA CRUZ" userId="4abc3d05-0c7f-4e5e-908e-1b22a2fdd5dd" providerId="ADAL" clId="{5BE9653F-987A-4287-BDA5-9D5CD54BA0E2}" dt="2019-06-20T17:28:23.305" v="312" actId="1076"/>
          <ac:picMkLst>
            <pc:docMk/>
            <pc:sldMk cId="2928183715" sldId="679"/>
            <ac:picMk id="6" creationId="{941123A8-8505-4F51-BDFF-D4CB1CFB384B}"/>
          </ac:picMkLst>
        </pc:picChg>
        <pc:picChg chg="del">
          <ac:chgData name="RODRIGO ANDRES BOCANEGRA CRUZ" userId="4abc3d05-0c7f-4e5e-908e-1b22a2fdd5dd" providerId="ADAL" clId="{5BE9653F-987A-4287-BDA5-9D5CD54BA0E2}" dt="2019-06-20T17:28:20.633" v="310" actId="478"/>
          <ac:picMkLst>
            <pc:docMk/>
            <pc:sldMk cId="2928183715" sldId="679"/>
            <ac:picMk id="13" creationId="{FDE4EFF0-C962-4481-8E69-A2FCBDB778CF}"/>
          </ac:picMkLst>
        </pc:picChg>
        <pc:picChg chg="del">
          <ac:chgData name="RODRIGO ANDRES BOCANEGRA CRUZ" userId="4abc3d05-0c7f-4e5e-908e-1b22a2fdd5dd" providerId="ADAL" clId="{5BE9653F-987A-4287-BDA5-9D5CD54BA0E2}" dt="2019-06-20T17:28:20.633" v="310" actId="478"/>
          <ac:picMkLst>
            <pc:docMk/>
            <pc:sldMk cId="2928183715" sldId="679"/>
            <ac:picMk id="14" creationId="{0096C581-A6D9-4F11-BF29-27E1307909BB}"/>
          </ac:picMkLst>
        </pc:picChg>
      </pc:sldChg>
      <pc:sldChg chg="addSp delSp modSp add">
        <pc:chgData name="RODRIGO ANDRES BOCANEGRA CRUZ" userId="4abc3d05-0c7f-4e5e-908e-1b22a2fdd5dd" providerId="ADAL" clId="{5BE9653F-987A-4287-BDA5-9D5CD54BA0E2}" dt="2019-06-20T17:30:04.615" v="374" actId="1035"/>
        <pc:sldMkLst>
          <pc:docMk/>
          <pc:sldMk cId="3329031402" sldId="680"/>
        </pc:sldMkLst>
        <pc:spChg chg="add mod">
          <ac:chgData name="RODRIGO ANDRES BOCANEGRA CRUZ" userId="4abc3d05-0c7f-4e5e-908e-1b22a2fdd5dd" providerId="ADAL" clId="{5BE9653F-987A-4287-BDA5-9D5CD54BA0E2}" dt="2019-06-20T17:28:52.082" v="320" actId="1076"/>
          <ac:spMkLst>
            <pc:docMk/>
            <pc:sldMk cId="3329031402" sldId="680"/>
            <ac:spMk id="5" creationId="{2A518314-DD77-4FEF-8DD8-A3ADA0A760B3}"/>
          </ac:spMkLst>
        </pc:spChg>
        <pc:spChg chg="add mod">
          <ac:chgData name="RODRIGO ANDRES BOCANEGRA CRUZ" userId="4abc3d05-0c7f-4e5e-908e-1b22a2fdd5dd" providerId="ADAL" clId="{5BE9653F-987A-4287-BDA5-9D5CD54BA0E2}" dt="2019-06-20T17:28:52.082" v="320" actId="1076"/>
          <ac:spMkLst>
            <pc:docMk/>
            <pc:sldMk cId="3329031402" sldId="680"/>
            <ac:spMk id="8" creationId="{3803364C-3861-43D8-AD7B-F3D979BDEC58}"/>
          </ac:spMkLst>
        </pc:spChg>
        <pc:spChg chg="add mod">
          <ac:chgData name="RODRIGO ANDRES BOCANEGRA CRUZ" userId="4abc3d05-0c7f-4e5e-908e-1b22a2fdd5dd" providerId="ADAL" clId="{5BE9653F-987A-4287-BDA5-9D5CD54BA0E2}" dt="2019-06-20T17:28:52.082" v="320" actId="1076"/>
          <ac:spMkLst>
            <pc:docMk/>
            <pc:sldMk cId="3329031402" sldId="680"/>
            <ac:spMk id="9" creationId="{DB556315-8AB9-45FB-AC76-AAEFCB1C0D8C}"/>
          </ac:spMkLst>
        </pc:spChg>
        <pc:spChg chg="add mod">
          <ac:chgData name="RODRIGO ANDRES BOCANEGRA CRUZ" userId="4abc3d05-0c7f-4e5e-908e-1b22a2fdd5dd" providerId="ADAL" clId="{5BE9653F-987A-4287-BDA5-9D5CD54BA0E2}" dt="2019-06-20T17:28:52.082" v="320" actId="1076"/>
          <ac:spMkLst>
            <pc:docMk/>
            <pc:sldMk cId="3329031402" sldId="680"/>
            <ac:spMk id="10" creationId="{5A443A24-BFB9-4A27-B36C-7B70DCBB6531}"/>
          </ac:spMkLst>
        </pc:spChg>
        <pc:spChg chg="add mod">
          <ac:chgData name="RODRIGO ANDRES BOCANEGRA CRUZ" userId="4abc3d05-0c7f-4e5e-908e-1b22a2fdd5dd" providerId="ADAL" clId="{5BE9653F-987A-4287-BDA5-9D5CD54BA0E2}" dt="2019-06-20T17:28:52.082" v="320" actId="1076"/>
          <ac:spMkLst>
            <pc:docMk/>
            <pc:sldMk cId="3329031402" sldId="680"/>
            <ac:spMk id="11" creationId="{9E6F81C8-1CC4-4EA6-8C57-7E6642C3FEE3}"/>
          </ac:spMkLst>
        </pc:spChg>
        <pc:spChg chg="add mod">
          <ac:chgData name="RODRIGO ANDRES BOCANEGRA CRUZ" userId="4abc3d05-0c7f-4e5e-908e-1b22a2fdd5dd" providerId="ADAL" clId="{5BE9653F-987A-4287-BDA5-9D5CD54BA0E2}" dt="2019-06-20T17:28:52.082" v="320" actId="1076"/>
          <ac:spMkLst>
            <pc:docMk/>
            <pc:sldMk cId="3329031402" sldId="680"/>
            <ac:spMk id="12" creationId="{7315AC9C-6C9A-4DB5-99DD-079D95604C27}"/>
          </ac:spMkLst>
        </pc:spChg>
        <pc:spChg chg="add mod">
          <ac:chgData name="RODRIGO ANDRES BOCANEGRA CRUZ" userId="4abc3d05-0c7f-4e5e-908e-1b22a2fdd5dd" providerId="ADAL" clId="{5BE9653F-987A-4287-BDA5-9D5CD54BA0E2}" dt="2019-06-20T17:28:52.082" v="320" actId="1076"/>
          <ac:spMkLst>
            <pc:docMk/>
            <pc:sldMk cId="3329031402" sldId="680"/>
            <ac:spMk id="13" creationId="{7BB91BB4-B604-4E31-9246-279C75B43684}"/>
          </ac:spMkLst>
        </pc:spChg>
        <pc:spChg chg="add mod">
          <ac:chgData name="RODRIGO ANDRES BOCANEGRA CRUZ" userId="4abc3d05-0c7f-4e5e-908e-1b22a2fdd5dd" providerId="ADAL" clId="{5BE9653F-987A-4287-BDA5-9D5CD54BA0E2}" dt="2019-06-20T17:28:52.082" v="320" actId="1076"/>
          <ac:spMkLst>
            <pc:docMk/>
            <pc:sldMk cId="3329031402" sldId="680"/>
            <ac:spMk id="14" creationId="{B6B08DC7-9947-4B7B-B420-594411040BED}"/>
          </ac:spMkLst>
        </pc:spChg>
        <pc:spChg chg="add mod">
          <ac:chgData name="RODRIGO ANDRES BOCANEGRA CRUZ" userId="4abc3d05-0c7f-4e5e-908e-1b22a2fdd5dd" providerId="ADAL" clId="{5BE9653F-987A-4287-BDA5-9D5CD54BA0E2}" dt="2019-06-20T17:28:52.082" v="320" actId="1076"/>
          <ac:spMkLst>
            <pc:docMk/>
            <pc:sldMk cId="3329031402" sldId="680"/>
            <ac:spMk id="16" creationId="{F961D428-8C9B-490A-A38A-5DF5BCAFF380}"/>
          </ac:spMkLst>
        </pc:spChg>
        <pc:spChg chg="add mod">
          <ac:chgData name="RODRIGO ANDRES BOCANEGRA CRUZ" userId="4abc3d05-0c7f-4e5e-908e-1b22a2fdd5dd" providerId="ADAL" clId="{5BE9653F-987A-4287-BDA5-9D5CD54BA0E2}" dt="2019-06-20T17:28:52.082" v="320" actId="1076"/>
          <ac:spMkLst>
            <pc:docMk/>
            <pc:sldMk cId="3329031402" sldId="680"/>
            <ac:spMk id="17" creationId="{C5EABF93-03FE-4676-BB54-86D2C45721F1}"/>
          </ac:spMkLst>
        </pc:spChg>
        <pc:spChg chg="mod">
          <ac:chgData name="RODRIGO ANDRES BOCANEGRA CRUZ" userId="4abc3d05-0c7f-4e5e-908e-1b22a2fdd5dd" providerId="ADAL" clId="{5BE9653F-987A-4287-BDA5-9D5CD54BA0E2}" dt="2019-06-20T17:30:04.615" v="374" actId="1035"/>
          <ac:spMkLst>
            <pc:docMk/>
            <pc:sldMk cId="3329031402" sldId="680"/>
            <ac:spMk id="277" creationId="{00000000-0000-0000-0000-000000000000}"/>
          </ac:spMkLst>
        </pc:spChg>
        <pc:picChg chg="add mod">
          <ac:chgData name="RODRIGO ANDRES BOCANEGRA CRUZ" userId="4abc3d05-0c7f-4e5e-908e-1b22a2fdd5dd" providerId="ADAL" clId="{5BE9653F-987A-4287-BDA5-9D5CD54BA0E2}" dt="2019-06-20T17:28:52.082" v="320" actId="1076"/>
          <ac:picMkLst>
            <pc:docMk/>
            <pc:sldMk cId="3329031402" sldId="680"/>
            <ac:picMk id="4" creationId="{23E4A5F0-053B-46B6-8E88-96E9266D4909}"/>
          </ac:picMkLst>
        </pc:picChg>
        <pc:picChg chg="del">
          <ac:chgData name="RODRIGO ANDRES BOCANEGRA CRUZ" userId="4abc3d05-0c7f-4e5e-908e-1b22a2fdd5dd" providerId="ADAL" clId="{5BE9653F-987A-4287-BDA5-9D5CD54BA0E2}" dt="2019-06-20T17:28:37.105" v="316" actId="478"/>
          <ac:picMkLst>
            <pc:docMk/>
            <pc:sldMk cId="3329031402" sldId="680"/>
            <ac:picMk id="6" creationId="{941123A8-8505-4F51-BDFF-D4CB1CFB384B}"/>
          </ac:picMkLst>
        </pc:picChg>
        <pc:picChg chg="add mod">
          <ac:chgData name="RODRIGO ANDRES BOCANEGRA CRUZ" userId="4abc3d05-0c7f-4e5e-908e-1b22a2fdd5dd" providerId="ADAL" clId="{5BE9653F-987A-4287-BDA5-9D5CD54BA0E2}" dt="2019-06-20T17:28:52.082" v="320" actId="1076"/>
          <ac:picMkLst>
            <pc:docMk/>
            <pc:sldMk cId="3329031402" sldId="680"/>
            <ac:picMk id="7" creationId="{8D686E95-3655-45E4-9B95-E1052826E587}"/>
          </ac:picMkLst>
        </pc:picChg>
        <pc:picChg chg="add mod">
          <ac:chgData name="RODRIGO ANDRES BOCANEGRA CRUZ" userId="4abc3d05-0c7f-4e5e-908e-1b22a2fdd5dd" providerId="ADAL" clId="{5BE9653F-987A-4287-BDA5-9D5CD54BA0E2}" dt="2019-06-20T17:28:52.082" v="320" actId="1076"/>
          <ac:picMkLst>
            <pc:docMk/>
            <pc:sldMk cId="3329031402" sldId="680"/>
            <ac:picMk id="15" creationId="{5BFA55FA-9177-4111-BB10-F9B6D1B266AF}"/>
          </ac:picMkLst>
        </pc:picChg>
      </pc:sldChg>
      <pc:sldChg chg="addSp delSp modSp add">
        <pc:chgData name="RODRIGO ANDRES BOCANEGRA CRUZ" userId="4abc3d05-0c7f-4e5e-908e-1b22a2fdd5dd" providerId="ADAL" clId="{5BE9653F-987A-4287-BDA5-9D5CD54BA0E2}" dt="2019-06-20T17:30:07.670" v="380" actId="1035"/>
        <pc:sldMkLst>
          <pc:docMk/>
          <pc:sldMk cId="3188325053" sldId="681"/>
        </pc:sldMkLst>
        <pc:spChg chg="del">
          <ac:chgData name="RODRIGO ANDRES BOCANEGRA CRUZ" userId="4abc3d05-0c7f-4e5e-908e-1b22a2fdd5dd" providerId="ADAL" clId="{5BE9653F-987A-4287-BDA5-9D5CD54BA0E2}" dt="2019-06-20T17:29:05.954" v="324" actId="478"/>
          <ac:spMkLst>
            <pc:docMk/>
            <pc:sldMk cId="3188325053" sldId="681"/>
            <ac:spMk id="5" creationId="{2A518314-DD77-4FEF-8DD8-A3ADA0A760B3}"/>
          </ac:spMkLst>
        </pc:spChg>
        <pc:spChg chg="del">
          <ac:chgData name="RODRIGO ANDRES BOCANEGRA CRUZ" userId="4abc3d05-0c7f-4e5e-908e-1b22a2fdd5dd" providerId="ADAL" clId="{5BE9653F-987A-4287-BDA5-9D5CD54BA0E2}" dt="2019-06-20T17:29:05.954" v="324" actId="478"/>
          <ac:spMkLst>
            <pc:docMk/>
            <pc:sldMk cId="3188325053" sldId="681"/>
            <ac:spMk id="8" creationId="{3803364C-3861-43D8-AD7B-F3D979BDEC58}"/>
          </ac:spMkLst>
        </pc:spChg>
        <pc:spChg chg="del">
          <ac:chgData name="RODRIGO ANDRES BOCANEGRA CRUZ" userId="4abc3d05-0c7f-4e5e-908e-1b22a2fdd5dd" providerId="ADAL" clId="{5BE9653F-987A-4287-BDA5-9D5CD54BA0E2}" dt="2019-06-20T17:29:05.954" v="324" actId="478"/>
          <ac:spMkLst>
            <pc:docMk/>
            <pc:sldMk cId="3188325053" sldId="681"/>
            <ac:spMk id="9" creationId="{DB556315-8AB9-45FB-AC76-AAEFCB1C0D8C}"/>
          </ac:spMkLst>
        </pc:spChg>
        <pc:spChg chg="del">
          <ac:chgData name="RODRIGO ANDRES BOCANEGRA CRUZ" userId="4abc3d05-0c7f-4e5e-908e-1b22a2fdd5dd" providerId="ADAL" clId="{5BE9653F-987A-4287-BDA5-9D5CD54BA0E2}" dt="2019-06-20T17:29:05.954" v="324" actId="478"/>
          <ac:spMkLst>
            <pc:docMk/>
            <pc:sldMk cId="3188325053" sldId="681"/>
            <ac:spMk id="10" creationId="{5A443A24-BFB9-4A27-B36C-7B70DCBB6531}"/>
          </ac:spMkLst>
        </pc:spChg>
        <pc:spChg chg="del">
          <ac:chgData name="RODRIGO ANDRES BOCANEGRA CRUZ" userId="4abc3d05-0c7f-4e5e-908e-1b22a2fdd5dd" providerId="ADAL" clId="{5BE9653F-987A-4287-BDA5-9D5CD54BA0E2}" dt="2019-06-20T17:29:05.954" v="324" actId="478"/>
          <ac:spMkLst>
            <pc:docMk/>
            <pc:sldMk cId="3188325053" sldId="681"/>
            <ac:spMk id="11" creationId="{9E6F81C8-1CC4-4EA6-8C57-7E6642C3FEE3}"/>
          </ac:spMkLst>
        </pc:spChg>
        <pc:spChg chg="del">
          <ac:chgData name="RODRIGO ANDRES BOCANEGRA CRUZ" userId="4abc3d05-0c7f-4e5e-908e-1b22a2fdd5dd" providerId="ADAL" clId="{5BE9653F-987A-4287-BDA5-9D5CD54BA0E2}" dt="2019-06-20T17:29:05.954" v="324" actId="478"/>
          <ac:spMkLst>
            <pc:docMk/>
            <pc:sldMk cId="3188325053" sldId="681"/>
            <ac:spMk id="12" creationId="{7315AC9C-6C9A-4DB5-99DD-079D95604C27}"/>
          </ac:spMkLst>
        </pc:spChg>
        <pc:spChg chg="del">
          <ac:chgData name="RODRIGO ANDRES BOCANEGRA CRUZ" userId="4abc3d05-0c7f-4e5e-908e-1b22a2fdd5dd" providerId="ADAL" clId="{5BE9653F-987A-4287-BDA5-9D5CD54BA0E2}" dt="2019-06-20T17:29:05.954" v="324" actId="478"/>
          <ac:spMkLst>
            <pc:docMk/>
            <pc:sldMk cId="3188325053" sldId="681"/>
            <ac:spMk id="13" creationId="{7BB91BB4-B604-4E31-9246-279C75B43684}"/>
          </ac:spMkLst>
        </pc:spChg>
        <pc:spChg chg="del">
          <ac:chgData name="RODRIGO ANDRES BOCANEGRA CRUZ" userId="4abc3d05-0c7f-4e5e-908e-1b22a2fdd5dd" providerId="ADAL" clId="{5BE9653F-987A-4287-BDA5-9D5CD54BA0E2}" dt="2019-06-20T17:29:05.954" v="324" actId="478"/>
          <ac:spMkLst>
            <pc:docMk/>
            <pc:sldMk cId="3188325053" sldId="681"/>
            <ac:spMk id="14" creationId="{B6B08DC7-9947-4B7B-B420-594411040BED}"/>
          </ac:spMkLst>
        </pc:spChg>
        <pc:spChg chg="del">
          <ac:chgData name="RODRIGO ANDRES BOCANEGRA CRUZ" userId="4abc3d05-0c7f-4e5e-908e-1b22a2fdd5dd" providerId="ADAL" clId="{5BE9653F-987A-4287-BDA5-9D5CD54BA0E2}" dt="2019-06-20T17:29:05.954" v="324" actId="478"/>
          <ac:spMkLst>
            <pc:docMk/>
            <pc:sldMk cId="3188325053" sldId="681"/>
            <ac:spMk id="16" creationId="{F961D428-8C9B-490A-A38A-5DF5BCAFF380}"/>
          </ac:spMkLst>
        </pc:spChg>
        <pc:spChg chg="del">
          <ac:chgData name="RODRIGO ANDRES BOCANEGRA CRUZ" userId="4abc3d05-0c7f-4e5e-908e-1b22a2fdd5dd" providerId="ADAL" clId="{5BE9653F-987A-4287-BDA5-9D5CD54BA0E2}" dt="2019-06-20T17:29:05.954" v="324" actId="478"/>
          <ac:spMkLst>
            <pc:docMk/>
            <pc:sldMk cId="3188325053" sldId="681"/>
            <ac:spMk id="17" creationId="{C5EABF93-03FE-4676-BB54-86D2C45721F1}"/>
          </ac:spMkLst>
        </pc:spChg>
        <pc:spChg chg="mod">
          <ac:chgData name="RODRIGO ANDRES BOCANEGRA CRUZ" userId="4abc3d05-0c7f-4e5e-908e-1b22a2fdd5dd" providerId="ADAL" clId="{5BE9653F-987A-4287-BDA5-9D5CD54BA0E2}" dt="2019-06-20T17:30:07.670" v="380" actId="1035"/>
          <ac:spMkLst>
            <pc:docMk/>
            <pc:sldMk cId="3188325053" sldId="681"/>
            <ac:spMk id="277" creationId="{00000000-0000-0000-0000-000000000000}"/>
          </ac:spMkLst>
        </pc:spChg>
        <pc:picChg chg="del">
          <ac:chgData name="RODRIGO ANDRES BOCANEGRA CRUZ" userId="4abc3d05-0c7f-4e5e-908e-1b22a2fdd5dd" providerId="ADAL" clId="{5BE9653F-987A-4287-BDA5-9D5CD54BA0E2}" dt="2019-06-20T17:29:05.954" v="324" actId="478"/>
          <ac:picMkLst>
            <pc:docMk/>
            <pc:sldMk cId="3188325053" sldId="681"/>
            <ac:picMk id="4" creationId="{23E4A5F0-053B-46B6-8E88-96E9266D4909}"/>
          </ac:picMkLst>
        </pc:picChg>
        <pc:picChg chg="del">
          <ac:chgData name="RODRIGO ANDRES BOCANEGRA CRUZ" userId="4abc3d05-0c7f-4e5e-908e-1b22a2fdd5dd" providerId="ADAL" clId="{5BE9653F-987A-4287-BDA5-9D5CD54BA0E2}" dt="2019-06-20T17:29:05.954" v="324" actId="478"/>
          <ac:picMkLst>
            <pc:docMk/>
            <pc:sldMk cId="3188325053" sldId="681"/>
            <ac:picMk id="7" creationId="{8D686E95-3655-45E4-9B95-E1052826E587}"/>
          </ac:picMkLst>
        </pc:picChg>
        <pc:picChg chg="del">
          <ac:chgData name="RODRIGO ANDRES BOCANEGRA CRUZ" userId="4abc3d05-0c7f-4e5e-908e-1b22a2fdd5dd" providerId="ADAL" clId="{5BE9653F-987A-4287-BDA5-9D5CD54BA0E2}" dt="2019-06-20T17:29:05.954" v="324" actId="478"/>
          <ac:picMkLst>
            <pc:docMk/>
            <pc:sldMk cId="3188325053" sldId="681"/>
            <ac:picMk id="15" creationId="{5BFA55FA-9177-4111-BB10-F9B6D1B266AF}"/>
          </ac:picMkLst>
        </pc:picChg>
        <pc:picChg chg="add mod">
          <ac:chgData name="RODRIGO ANDRES BOCANEGRA CRUZ" userId="4abc3d05-0c7f-4e5e-908e-1b22a2fdd5dd" providerId="ADAL" clId="{5BE9653F-987A-4287-BDA5-9D5CD54BA0E2}" dt="2019-06-20T17:29:14.537" v="328" actId="1076"/>
          <ac:picMkLst>
            <pc:docMk/>
            <pc:sldMk cId="3188325053" sldId="681"/>
            <ac:picMk id="18" creationId="{8F41FFD2-E5E0-482E-9756-EF83CDF70CF6}"/>
          </ac:picMkLst>
        </pc:picChg>
      </pc:sldChg>
      <pc:sldChg chg="addSp delSp modSp add">
        <pc:chgData name="RODRIGO ANDRES BOCANEGRA CRUZ" userId="4abc3d05-0c7f-4e5e-908e-1b22a2fdd5dd" providerId="ADAL" clId="{5BE9653F-987A-4287-BDA5-9D5CD54BA0E2}" dt="2019-06-20T20:47:05.280" v="933" actId="113"/>
        <pc:sldMkLst>
          <pc:docMk/>
          <pc:sldMk cId="4161941024" sldId="682"/>
        </pc:sldMkLst>
        <pc:spChg chg="add mod">
          <ac:chgData name="RODRIGO ANDRES BOCANEGRA CRUZ" userId="4abc3d05-0c7f-4e5e-908e-1b22a2fdd5dd" providerId="ADAL" clId="{5BE9653F-987A-4287-BDA5-9D5CD54BA0E2}" dt="2019-06-20T20:47:05.280" v="933" actId="113"/>
          <ac:spMkLst>
            <pc:docMk/>
            <pc:sldMk cId="4161941024" sldId="682"/>
            <ac:spMk id="5" creationId="{16BE460D-7677-43DE-B596-C2CBA5DE121F}"/>
          </ac:spMkLst>
        </pc:spChg>
        <pc:spChg chg="mod">
          <ac:chgData name="RODRIGO ANDRES BOCANEGRA CRUZ" userId="4abc3d05-0c7f-4e5e-908e-1b22a2fdd5dd" providerId="ADAL" clId="{5BE9653F-987A-4287-BDA5-9D5CD54BA0E2}" dt="2019-06-20T17:30:20.399" v="388"/>
          <ac:spMkLst>
            <pc:docMk/>
            <pc:sldMk cId="4161941024" sldId="682"/>
            <ac:spMk id="277" creationId="{00000000-0000-0000-0000-000000000000}"/>
          </ac:spMkLst>
        </pc:spChg>
        <pc:graphicFrameChg chg="add mod">
          <ac:chgData name="RODRIGO ANDRES BOCANEGRA CRUZ" userId="4abc3d05-0c7f-4e5e-908e-1b22a2fdd5dd" providerId="ADAL" clId="{5BE9653F-987A-4287-BDA5-9D5CD54BA0E2}" dt="2019-06-20T17:31:31.628" v="394" actId="12100"/>
          <ac:graphicFrameMkLst>
            <pc:docMk/>
            <pc:sldMk cId="4161941024" sldId="682"/>
            <ac:graphicFrameMk id="4" creationId="{91440B34-EDB4-494E-B43C-8F41DDB109D8}"/>
          </ac:graphicFrameMkLst>
        </pc:graphicFrameChg>
        <pc:picChg chg="del">
          <ac:chgData name="RODRIGO ANDRES BOCANEGRA CRUZ" userId="4abc3d05-0c7f-4e5e-908e-1b22a2fdd5dd" providerId="ADAL" clId="{5BE9653F-987A-4287-BDA5-9D5CD54BA0E2}" dt="2019-06-20T17:30:14.882" v="387" actId="478"/>
          <ac:picMkLst>
            <pc:docMk/>
            <pc:sldMk cId="4161941024" sldId="682"/>
            <ac:picMk id="18" creationId="{8F41FFD2-E5E0-482E-9756-EF83CDF70CF6}"/>
          </ac:picMkLst>
        </pc:picChg>
      </pc:sldChg>
      <pc:sldChg chg="addSp delSp modSp add">
        <pc:chgData name="RODRIGO ANDRES BOCANEGRA CRUZ" userId="4abc3d05-0c7f-4e5e-908e-1b22a2fdd5dd" providerId="ADAL" clId="{5BE9653F-987A-4287-BDA5-9D5CD54BA0E2}" dt="2019-06-20T17:32:10.594" v="402" actId="207"/>
        <pc:sldMkLst>
          <pc:docMk/>
          <pc:sldMk cId="3301445129" sldId="683"/>
        </pc:sldMkLst>
        <pc:spChg chg="del">
          <ac:chgData name="RODRIGO ANDRES BOCANEGRA CRUZ" userId="4abc3d05-0c7f-4e5e-908e-1b22a2fdd5dd" providerId="ADAL" clId="{5BE9653F-987A-4287-BDA5-9D5CD54BA0E2}" dt="2019-06-20T17:31:44.709" v="397" actId="478"/>
          <ac:spMkLst>
            <pc:docMk/>
            <pc:sldMk cId="3301445129" sldId="683"/>
            <ac:spMk id="5" creationId="{16BE460D-7677-43DE-B596-C2CBA5DE121F}"/>
          </ac:spMkLst>
        </pc:spChg>
        <pc:spChg chg="add del">
          <ac:chgData name="RODRIGO ANDRES BOCANEGRA CRUZ" userId="4abc3d05-0c7f-4e5e-908e-1b22a2fdd5dd" providerId="ADAL" clId="{5BE9653F-987A-4287-BDA5-9D5CD54BA0E2}" dt="2019-06-20T17:31:51.592" v="399" actId="478"/>
          <ac:spMkLst>
            <pc:docMk/>
            <pc:sldMk cId="3301445129" sldId="683"/>
            <ac:spMk id="6" creationId="{D432B579-8F40-4DC4-8D82-64D682B512ED}"/>
          </ac:spMkLst>
        </pc:spChg>
        <pc:spChg chg="add mod">
          <ac:chgData name="RODRIGO ANDRES BOCANEGRA CRUZ" userId="4abc3d05-0c7f-4e5e-908e-1b22a2fdd5dd" providerId="ADAL" clId="{5BE9653F-987A-4287-BDA5-9D5CD54BA0E2}" dt="2019-06-20T17:32:00.255" v="401" actId="207"/>
          <ac:spMkLst>
            <pc:docMk/>
            <pc:sldMk cId="3301445129" sldId="683"/>
            <ac:spMk id="8" creationId="{5BC95F74-ADBA-4920-9878-AB9B89A30CCC}"/>
          </ac:spMkLst>
        </pc:spChg>
        <pc:spChg chg="add mod">
          <ac:chgData name="RODRIGO ANDRES BOCANEGRA CRUZ" userId="4abc3d05-0c7f-4e5e-908e-1b22a2fdd5dd" providerId="ADAL" clId="{5BE9653F-987A-4287-BDA5-9D5CD54BA0E2}" dt="2019-06-20T17:32:00.255" v="401" actId="207"/>
          <ac:spMkLst>
            <pc:docMk/>
            <pc:sldMk cId="3301445129" sldId="683"/>
            <ac:spMk id="9" creationId="{46E7E1D9-230F-4F93-AD2A-809BEABC9024}"/>
          </ac:spMkLst>
        </pc:spChg>
        <pc:spChg chg="add mod">
          <ac:chgData name="RODRIGO ANDRES BOCANEGRA CRUZ" userId="4abc3d05-0c7f-4e5e-908e-1b22a2fdd5dd" providerId="ADAL" clId="{5BE9653F-987A-4287-BDA5-9D5CD54BA0E2}" dt="2019-06-20T17:32:00.255" v="401" actId="207"/>
          <ac:spMkLst>
            <pc:docMk/>
            <pc:sldMk cId="3301445129" sldId="683"/>
            <ac:spMk id="10" creationId="{E4956ED2-3828-4684-80DD-EE6599E0B779}"/>
          </ac:spMkLst>
        </pc:spChg>
        <pc:spChg chg="add mod">
          <ac:chgData name="RODRIGO ANDRES BOCANEGRA CRUZ" userId="4abc3d05-0c7f-4e5e-908e-1b22a2fdd5dd" providerId="ADAL" clId="{5BE9653F-987A-4287-BDA5-9D5CD54BA0E2}" dt="2019-06-20T17:32:00.255" v="401" actId="207"/>
          <ac:spMkLst>
            <pc:docMk/>
            <pc:sldMk cId="3301445129" sldId="683"/>
            <ac:spMk id="11" creationId="{2CDFEE83-90CF-4587-B9E7-D46A04404DB0}"/>
          </ac:spMkLst>
        </pc:spChg>
        <pc:spChg chg="add mod">
          <ac:chgData name="RODRIGO ANDRES BOCANEGRA CRUZ" userId="4abc3d05-0c7f-4e5e-908e-1b22a2fdd5dd" providerId="ADAL" clId="{5BE9653F-987A-4287-BDA5-9D5CD54BA0E2}" dt="2019-06-20T17:32:10.594" v="402" actId="207"/>
          <ac:spMkLst>
            <pc:docMk/>
            <pc:sldMk cId="3301445129" sldId="683"/>
            <ac:spMk id="12" creationId="{AFDF92A6-BFB8-4CA3-A870-01ED37645F0A}"/>
          </ac:spMkLst>
        </pc:spChg>
        <pc:spChg chg="add mod">
          <ac:chgData name="RODRIGO ANDRES BOCANEGRA CRUZ" userId="4abc3d05-0c7f-4e5e-908e-1b22a2fdd5dd" providerId="ADAL" clId="{5BE9653F-987A-4287-BDA5-9D5CD54BA0E2}" dt="2019-06-20T17:32:00.255" v="401" actId="207"/>
          <ac:spMkLst>
            <pc:docMk/>
            <pc:sldMk cId="3301445129" sldId="683"/>
            <ac:spMk id="13" creationId="{FCB978D8-07CB-4924-864A-A35FF961D1DC}"/>
          </ac:spMkLst>
        </pc:spChg>
        <pc:spChg chg="mod">
          <ac:chgData name="RODRIGO ANDRES BOCANEGRA CRUZ" userId="4abc3d05-0c7f-4e5e-908e-1b22a2fdd5dd" providerId="ADAL" clId="{5BE9653F-987A-4287-BDA5-9D5CD54BA0E2}" dt="2019-06-20T17:31:42.619" v="396"/>
          <ac:spMkLst>
            <pc:docMk/>
            <pc:sldMk cId="3301445129" sldId="683"/>
            <ac:spMk id="277" creationId="{00000000-0000-0000-0000-000000000000}"/>
          </ac:spMkLst>
        </pc:spChg>
        <pc:graphicFrameChg chg="del">
          <ac:chgData name="RODRIGO ANDRES BOCANEGRA CRUZ" userId="4abc3d05-0c7f-4e5e-908e-1b22a2fdd5dd" providerId="ADAL" clId="{5BE9653F-987A-4287-BDA5-9D5CD54BA0E2}" dt="2019-06-20T17:31:44.709" v="397" actId="478"/>
          <ac:graphicFrameMkLst>
            <pc:docMk/>
            <pc:sldMk cId="3301445129" sldId="683"/>
            <ac:graphicFrameMk id="4" creationId="{91440B34-EDB4-494E-B43C-8F41DDB109D8}"/>
          </ac:graphicFrameMkLst>
        </pc:graphicFrameChg>
        <pc:picChg chg="add mod">
          <ac:chgData name="RODRIGO ANDRES BOCANEGRA CRUZ" userId="4abc3d05-0c7f-4e5e-908e-1b22a2fdd5dd" providerId="ADAL" clId="{5BE9653F-987A-4287-BDA5-9D5CD54BA0E2}" dt="2019-06-20T17:32:00.255" v="401" actId="207"/>
          <ac:picMkLst>
            <pc:docMk/>
            <pc:sldMk cId="3301445129" sldId="683"/>
            <ac:picMk id="7" creationId="{ED056D94-5172-45BC-A8A4-9422ADA5EE4C}"/>
          </ac:picMkLst>
        </pc:picChg>
      </pc:sldChg>
      <pc:sldChg chg="addSp delSp modSp add">
        <pc:chgData name="RODRIGO ANDRES BOCANEGRA CRUZ" userId="4abc3d05-0c7f-4e5e-908e-1b22a2fdd5dd" providerId="ADAL" clId="{5BE9653F-987A-4287-BDA5-9D5CD54BA0E2}" dt="2019-06-20T19:00:15.128" v="502" actId="1036"/>
        <pc:sldMkLst>
          <pc:docMk/>
          <pc:sldMk cId="3815812778" sldId="684"/>
        </pc:sldMkLst>
        <pc:spChg chg="add del mod">
          <ac:chgData name="RODRIGO ANDRES BOCANEGRA CRUZ" userId="4abc3d05-0c7f-4e5e-908e-1b22a2fdd5dd" providerId="ADAL" clId="{5BE9653F-987A-4287-BDA5-9D5CD54BA0E2}" dt="2019-06-20T18:59:19.087" v="456" actId="478"/>
          <ac:spMkLst>
            <pc:docMk/>
            <pc:sldMk cId="3815812778" sldId="684"/>
            <ac:spMk id="3" creationId="{2D2C86B6-DF38-4E1F-BFAD-3D1655450E82}"/>
          </ac:spMkLst>
        </pc:spChg>
        <pc:spChg chg="del">
          <ac:chgData name="RODRIGO ANDRES BOCANEGRA CRUZ" userId="4abc3d05-0c7f-4e5e-908e-1b22a2fdd5dd" providerId="ADAL" clId="{5BE9653F-987A-4287-BDA5-9D5CD54BA0E2}" dt="2019-06-20T18:59:24.407" v="470" actId="478"/>
          <ac:spMkLst>
            <pc:docMk/>
            <pc:sldMk cId="3815812778" sldId="684"/>
            <ac:spMk id="12" creationId="{00000000-0000-0000-0000-000000000000}"/>
          </ac:spMkLst>
        </pc:spChg>
        <pc:spChg chg="del">
          <ac:chgData name="RODRIGO ANDRES BOCANEGRA CRUZ" userId="4abc3d05-0c7f-4e5e-908e-1b22a2fdd5dd" providerId="ADAL" clId="{5BE9653F-987A-4287-BDA5-9D5CD54BA0E2}" dt="2019-06-20T18:59:22.113" v="468" actId="478"/>
          <ac:spMkLst>
            <pc:docMk/>
            <pc:sldMk cId="3815812778" sldId="684"/>
            <ac:spMk id="13" creationId="{00000000-0000-0000-0000-000000000000}"/>
          </ac:spMkLst>
        </pc:spChg>
        <pc:spChg chg="del">
          <ac:chgData name="RODRIGO ANDRES BOCANEGRA CRUZ" userId="4abc3d05-0c7f-4e5e-908e-1b22a2fdd5dd" providerId="ADAL" clId="{5BE9653F-987A-4287-BDA5-9D5CD54BA0E2}" dt="2019-06-20T18:59:24.407" v="470" actId="478"/>
          <ac:spMkLst>
            <pc:docMk/>
            <pc:sldMk cId="3815812778" sldId="684"/>
            <ac:spMk id="14" creationId="{00000000-0000-0000-0000-000000000000}"/>
          </ac:spMkLst>
        </pc:spChg>
        <pc:spChg chg="del">
          <ac:chgData name="RODRIGO ANDRES BOCANEGRA CRUZ" userId="4abc3d05-0c7f-4e5e-908e-1b22a2fdd5dd" providerId="ADAL" clId="{5BE9653F-987A-4287-BDA5-9D5CD54BA0E2}" dt="2019-06-20T18:59:24.407" v="470" actId="478"/>
          <ac:spMkLst>
            <pc:docMk/>
            <pc:sldMk cId="3815812778" sldId="684"/>
            <ac:spMk id="28" creationId="{00000000-0000-0000-0000-000000000000}"/>
          </ac:spMkLst>
        </pc:spChg>
        <pc:spChg chg="del">
          <ac:chgData name="RODRIGO ANDRES BOCANEGRA CRUZ" userId="4abc3d05-0c7f-4e5e-908e-1b22a2fdd5dd" providerId="ADAL" clId="{5BE9653F-987A-4287-BDA5-9D5CD54BA0E2}" dt="2019-06-20T18:59:24.407" v="470" actId="478"/>
          <ac:spMkLst>
            <pc:docMk/>
            <pc:sldMk cId="3815812778" sldId="684"/>
            <ac:spMk id="32" creationId="{00000000-0000-0000-0000-000000000000}"/>
          </ac:spMkLst>
        </pc:spChg>
        <pc:spChg chg="del">
          <ac:chgData name="RODRIGO ANDRES BOCANEGRA CRUZ" userId="4abc3d05-0c7f-4e5e-908e-1b22a2fdd5dd" providerId="ADAL" clId="{5BE9653F-987A-4287-BDA5-9D5CD54BA0E2}" dt="2019-06-20T18:59:24.407" v="470" actId="478"/>
          <ac:spMkLst>
            <pc:docMk/>
            <pc:sldMk cId="3815812778" sldId="684"/>
            <ac:spMk id="35" creationId="{00000000-0000-0000-0000-000000000000}"/>
          </ac:spMkLst>
        </pc:spChg>
        <pc:spChg chg="add del mod">
          <ac:chgData name="RODRIGO ANDRES BOCANEGRA CRUZ" userId="4abc3d05-0c7f-4e5e-908e-1b22a2fdd5dd" providerId="ADAL" clId="{5BE9653F-987A-4287-BDA5-9D5CD54BA0E2}" dt="2019-06-20T19:00:15.128" v="502" actId="1036"/>
          <ac:spMkLst>
            <pc:docMk/>
            <pc:sldMk cId="3815812778" sldId="684"/>
            <ac:spMk id="277" creationId="{00000000-0000-0000-0000-000000000000}"/>
          </ac:spMkLst>
        </pc:spChg>
        <pc:grpChg chg="add mod">
          <ac:chgData name="RODRIGO ANDRES BOCANEGRA CRUZ" userId="4abc3d05-0c7f-4e5e-908e-1b22a2fdd5dd" providerId="ADAL" clId="{5BE9653F-987A-4287-BDA5-9D5CD54BA0E2}" dt="2019-06-20T18:59:32.639" v="476" actId="1035"/>
          <ac:grpSpMkLst>
            <pc:docMk/>
            <pc:sldMk cId="3815812778" sldId="684"/>
            <ac:grpSpMk id="15" creationId="{1182BF47-D607-43D2-B73E-C79B26ACFC7F}"/>
          </ac:grpSpMkLst>
        </pc:grpChg>
        <pc:picChg chg="del">
          <ac:chgData name="RODRIGO ANDRES BOCANEGRA CRUZ" userId="4abc3d05-0c7f-4e5e-908e-1b22a2fdd5dd" providerId="ADAL" clId="{5BE9653F-987A-4287-BDA5-9D5CD54BA0E2}" dt="2019-06-20T18:59:23.500" v="469" actId="478"/>
          <ac:picMkLst>
            <pc:docMk/>
            <pc:sldMk cId="3815812778" sldId="684"/>
            <ac:picMk id="27" creationId="{00000000-0000-0000-0000-000000000000}"/>
          </ac:picMkLst>
        </pc:picChg>
        <pc:picChg chg="del">
          <ac:chgData name="RODRIGO ANDRES BOCANEGRA CRUZ" userId="4abc3d05-0c7f-4e5e-908e-1b22a2fdd5dd" providerId="ADAL" clId="{5BE9653F-987A-4287-BDA5-9D5CD54BA0E2}" dt="2019-06-20T18:59:24.407" v="470" actId="478"/>
          <ac:picMkLst>
            <pc:docMk/>
            <pc:sldMk cId="3815812778" sldId="684"/>
            <ac:picMk id="29" creationId="{00000000-0000-0000-0000-000000000000}"/>
          </ac:picMkLst>
        </pc:picChg>
        <pc:picChg chg="del">
          <ac:chgData name="RODRIGO ANDRES BOCANEGRA CRUZ" userId="4abc3d05-0c7f-4e5e-908e-1b22a2fdd5dd" providerId="ADAL" clId="{5BE9653F-987A-4287-BDA5-9D5CD54BA0E2}" dt="2019-06-20T18:59:24.407" v="470" actId="478"/>
          <ac:picMkLst>
            <pc:docMk/>
            <pc:sldMk cId="3815812778" sldId="684"/>
            <ac:picMk id="256" creationId="{00000000-0000-0000-0000-000000000000}"/>
          </ac:picMkLst>
        </pc:picChg>
      </pc:sldChg>
      <pc:sldChg chg="addSp delSp modSp add">
        <pc:chgData name="RODRIGO ANDRES BOCANEGRA CRUZ" userId="4abc3d05-0c7f-4e5e-908e-1b22a2fdd5dd" providerId="ADAL" clId="{5BE9653F-987A-4287-BDA5-9D5CD54BA0E2}" dt="2019-06-20T19:00:26.504" v="523" actId="20577"/>
        <pc:sldMkLst>
          <pc:docMk/>
          <pc:sldMk cId="3355350052" sldId="685"/>
        </pc:sldMkLst>
        <pc:spChg chg="add del mod">
          <ac:chgData name="RODRIGO ANDRES BOCANEGRA CRUZ" userId="4abc3d05-0c7f-4e5e-908e-1b22a2fdd5dd" providerId="ADAL" clId="{5BE9653F-987A-4287-BDA5-9D5CD54BA0E2}" dt="2019-06-20T19:00:22.316" v="504" actId="478"/>
          <ac:spMkLst>
            <pc:docMk/>
            <pc:sldMk cId="3355350052" sldId="685"/>
            <ac:spMk id="4" creationId="{1422424B-210F-476A-AF3C-74D53F14166A}"/>
          </ac:spMkLst>
        </pc:spChg>
        <pc:spChg chg="add">
          <ac:chgData name="RODRIGO ANDRES BOCANEGRA CRUZ" userId="4abc3d05-0c7f-4e5e-908e-1b22a2fdd5dd" providerId="ADAL" clId="{5BE9653F-987A-4287-BDA5-9D5CD54BA0E2}" dt="2019-06-20T19:00:06.295" v="499"/>
          <ac:spMkLst>
            <pc:docMk/>
            <pc:sldMk cId="3355350052" sldId="685"/>
            <ac:spMk id="6" creationId="{140822DC-5D27-49EF-812B-2561A51EA1AB}"/>
          </ac:spMkLst>
        </pc:spChg>
        <pc:spChg chg="add">
          <ac:chgData name="RODRIGO ANDRES BOCANEGRA CRUZ" userId="4abc3d05-0c7f-4e5e-908e-1b22a2fdd5dd" providerId="ADAL" clId="{5BE9653F-987A-4287-BDA5-9D5CD54BA0E2}" dt="2019-06-20T19:00:06.295" v="499"/>
          <ac:spMkLst>
            <pc:docMk/>
            <pc:sldMk cId="3355350052" sldId="685"/>
            <ac:spMk id="8" creationId="{0798F81E-A995-4EBC-8B1A-F6ED7A2CEF97}"/>
          </ac:spMkLst>
        </pc:spChg>
        <pc:spChg chg="del">
          <ac:chgData name="RODRIGO ANDRES BOCANEGRA CRUZ" userId="4abc3d05-0c7f-4e5e-908e-1b22a2fdd5dd" providerId="ADAL" clId="{5BE9653F-987A-4287-BDA5-9D5CD54BA0E2}" dt="2019-06-20T18:59:56.987" v="497" actId="478"/>
          <ac:spMkLst>
            <pc:docMk/>
            <pc:sldMk cId="3355350052" sldId="685"/>
            <ac:spMk id="11" creationId="{99ACD807-59BB-4577-943D-83991EF11675}"/>
          </ac:spMkLst>
        </pc:spChg>
        <pc:spChg chg="add mod">
          <ac:chgData name="RODRIGO ANDRES BOCANEGRA CRUZ" userId="4abc3d05-0c7f-4e5e-908e-1b22a2fdd5dd" providerId="ADAL" clId="{5BE9653F-987A-4287-BDA5-9D5CD54BA0E2}" dt="2019-06-20T19:00:26.504" v="523" actId="20577"/>
          <ac:spMkLst>
            <pc:docMk/>
            <pc:sldMk cId="3355350052" sldId="685"/>
            <ac:spMk id="13" creationId="{BBDAE397-BA66-421F-9EB1-CB1219A9E4D3}"/>
          </ac:spMkLst>
        </pc:spChg>
        <pc:spChg chg="del mod">
          <ac:chgData name="RODRIGO ANDRES BOCANEGRA CRUZ" userId="4abc3d05-0c7f-4e5e-908e-1b22a2fdd5dd" providerId="ADAL" clId="{5BE9653F-987A-4287-BDA5-9D5CD54BA0E2}" dt="2019-06-20T19:00:10.184" v="500" actId="478"/>
          <ac:spMkLst>
            <pc:docMk/>
            <pc:sldMk cId="3355350052" sldId="685"/>
            <ac:spMk id="277" creationId="{00000000-0000-0000-0000-000000000000}"/>
          </ac:spMkLst>
        </pc:spChg>
        <pc:picChg chg="del">
          <ac:chgData name="RODRIGO ANDRES BOCANEGRA CRUZ" userId="4abc3d05-0c7f-4e5e-908e-1b22a2fdd5dd" providerId="ADAL" clId="{5BE9653F-987A-4287-BDA5-9D5CD54BA0E2}" dt="2019-06-20T18:59:55.665" v="496" actId="478"/>
          <ac:picMkLst>
            <pc:docMk/>
            <pc:sldMk cId="3355350052" sldId="685"/>
            <ac:picMk id="2" creationId="{96F44BE6-5C41-4BAD-B48B-670EC164E9AC}"/>
          </ac:picMkLst>
        </pc:picChg>
        <pc:picChg chg="add">
          <ac:chgData name="RODRIGO ANDRES BOCANEGRA CRUZ" userId="4abc3d05-0c7f-4e5e-908e-1b22a2fdd5dd" providerId="ADAL" clId="{5BE9653F-987A-4287-BDA5-9D5CD54BA0E2}" dt="2019-06-20T19:00:06.295" v="499"/>
          <ac:picMkLst>
            <pc:docMk/>
            <pc:sldMk cId="3355350052" sldId="685"/>
            <ac:picMk id="7" creationId="{AA0D8445-FE5B-42B0-9A2B-3C1744CDCC68}"/>
          </ac:picMkLst>
        </pc:picChg>
        <pc:picChg chg="del">
          <ac:chgData name="RODRIGO ANDRES BOCANEGRA CRUZ" userId="4abc3d05-0c7f-4e5e-908e-1b22a2fdd5dd" providerId="ADAL" clId="{5BE9653F-987A-4287-BDA5-9D5CD54BA0E2}" dt="2019-06-20T18:59:59.383" v="498" actId="478"/>
          <ac:picMkLst>
            <pc:docMk/>
            <pc:sldMk cId="3355350052" sldId="685"/>
            <ac:picMk id="12" creationId="{4DB8270F-1F63-47FE-AC4C-C6D744CE58EE}"/>
          </ac:picMkLst>
        </pc:picChg>
      </pc:sldChg>
      <pc:sldChg chg="addSp delSp modSp add">
        <pc:chgData name="RODRIGO ANDRES BOCANEGRA CRUZ" userId="4abc3d05-0c7f-4e5e-908e-1b22a2fdd5dd" providerId="ADAL" clId="{5BE9653F-987A-4287-BDA5-9D5CD54BA0E2}" dt="2019-06-20T19:00:54.471" v="533" actId="1036"/>
        <pc:sldMkLst>
          <pc:docMk/>
          <pc:sldMk cId="3754048920" sldId="686"/>
        </pc:sldMkLst>
        <pc:spChg chg="del">
          <ac:chgData name="RODRIGO ANDRES BOCANEGRA CRUZ" userId="4abc3d05-0c7f-4e5e-908e-1b22a2fdd5dd" providerId="ADAL" clId="{5BE9653F-987A-4287-BDA5-9D5CD54BA0E2}" dt="2019-06-20T19:00:40.783" v="527" actId="478"/>
          <ac:spMkLst>
            <pc:docMk/>
            <pc:sldMk cId="3754048920" sldId="686"/>
            <ac:spMk id="6" creationId="{140822DC-5D27-49EF-812B-2561A51EA1AB}"/>
          </ac:spMkLst>
        </pc:spChg>
        <pc:spChg chg="del">
          <ac:chgData name="RODRIGO ANDRES BOCANEGRA CRUZ" userId="4abc3d05-0c7f-4e5e-908e-1b22a2fdd5dd" providerId="ADAL" clId="{5BE9653F-987A-4287-BDA5-9D5CD54BA0E2}" dt="2019-06-20T19:00:40.783" v="527" actId="478"/>
          <ac:spMkLst>
            <pc:docMk/>
            <pc:sldMk cId="3754048920" sldId="686"/>
            <ac:spMk id="8" creationId="{0798F81E-A995-4EBC-8B1A-F6ED7A2CEF97}"/>
          </ac:spMkLst>
        </pc:spChg>
        <pc:spChg chg="mod">
          <ac:chgData name="RODRIGO ANDRES BOCANEGRA CRUZ" userId="4abc3d05-0c7f-4e5e-908e-1b22a2fdd5dd" providerId="ADAL" clId="{5BE9653F-987A-4287-BDA5-9D5CD54BA0E2}" dt="2019-06-20T19:00:39.152" v="526"/>
          <ac:spMkLst>
            <pc:docMk/>
            <pc:sldMk cId="3754048920" sldId="686"/>
            <ac:spMk id="13" creationId="{BBDAE397-BA66-421F-9EB1-CB1219A9E4D3}"/>
          </ac:spMkLst>
        </pc:spChg>
        <pc:spChg chg="add">
          <ac:chgData name="RODRIGO ANDRES BOCANEGRA CRUZ" userId="4abc3d05-0c7f-4e5e-908e-1b22a2fdd5dd" providerId="ADAL" clId="{5BE9653F-987A-4287-BDA5-9D5CD54BA0E2}" dt="2019-06-20T19:00:46.311" v="528"/>
          <ac:spMkLst>
            <pc:docMk/>
            <pc:sldMk cId="3754048920" sldId="686"/>
            <ac:spMk id="37" creationId="{F39F64D3-B3A2-4C12-9684-9787F3113AB6}"/>
          </ac:spMkLst>
        </pc:spChg>
        <pc:spChg chg="add">
          <ac:chgData name="RODRIGO ANDRES BOCANEGRA CRUZ" userId="4abc3d05-0c7f-4e5e-908e-1b22a2fdd5dd" providerId="ADAL" clId="{5BE9653F-987A-4287-BDA5-9D5CD54BA0E2}" dt="2019-06-20T19:00:46.311" v="528"/>
          <ac:spMkLst>
            <pc:docMk/>
            <pc:sldMk cId="3754048920" sldId="686"/>
            <ac:spMk id="38" creationId="{5AD06BF6-BB2E-4094-B267-F18F5DED3814}"/>
          </ac:spMkLst>
        </pc:spChg>
        <pc:spChg chg="add">
          <ac:chgData name="RODRIGO ANDRES BOCANEGRA CRUZ" userId="4abc3d05-0c7f-4e5e-908e-1b22a2fdd5dd" providerId="ADAL" clId="{5BE9653F-987A-4287-BDA5-9D5CD54BA0E2}" dt="2019-06-20T19:00:46.311" v="528"/>
          <ac:spMkLst>
            <pc:docMk/>
            <pc:sldMk cId="3754048920" sldId="686"/>
            <ac:spMk id="39" creationId="{F7BACD16-1715-433F-B4B4-70372AE1DC28}"/>
          </ac:spMkLst>
        </pc:spChg>
        <pc:spChg chg="add del">
          <ac:chgData name="RODRIGO ANDRES BOCANEGRA CRUZ" userId="4abc3d05-0c7f-4e5e-908e-1b22a2fdd5dd" providerId="ADAL" clId="{5BE9653F-987A-4287-BDA5-9D5CD54BA0E2}" dt="2019-06-20T19:00:51.384" v="529" actId="478"/>
          <ac:spMkLst>
            <pc:docMk/>
            <pc:sldMk cId="3754048920" sldId="686"/>
            <ac:spMk id="40" creationId="{4C324945-8FF1-466B-AFF2-0D86C2933FB9}"/>
          </ac:spMkLst>
        </pc:spChg>
        <pc:spChg chg="add mod">
          <ac:chgData name="RODRIGO ANDRES BOCANEGRA CRUZ" userId="4abc3d05-0c7f-4e5e-908e-1b22a2fdd5dd" providerId="ADAL" clId="{5BE9653F-987A-4287-BDA5-9D5CD54BA0E2}" dt="2019-06-20T19:00:54.471" v="533" actId="1036"/>
          <ac:spMkLst>
            <pc:docMk/>
            <pc:sldMk cId="3754048920" sldId="686"/>
            <ac:spMk id="41" creationId="{C45EC14B-C90C-4163-8BF7-695E8E989EFA}"/>
          </ac:spMkLst>
        </pc:spChg>
        <pc:grpChg chg="add">
          <ac:chgData name="RODRIGO ANDRES BOCANEGRA CRUZ" userId="4abc3d05-0c7f-4e5e-908e-1b22a2fdd5dd" providerId="ADAL" clId="{5BE9653F-987A-4287-BDA5-9D5CD54BA0E2}" dt="2019-06-20T19:00:46.311" v="528"/>
          <ac:grpSpMkLst>
            <pc:docMk/>
            <pc:sldMk cId="3754048920" sldId="686"/>
            <ac:grpSpMk id="9" creationId="{742F995A-3329-4AF3-8CA2-D9C0C57FCF07}"/>
          </ac:grpSpMkLst>
        </pc:grpChg>
        <pc:picChg chg="del">
          <ac:chgData name="RODRIGO ANDRES BOCANEGRA CRUZ" userId="4abc3d05-0c7f-4e5e-908e-1b22a2fdd5dd" providerId="ADAL" clId="{5BE9653F-987A-4287-BDA5-9D5CD54BA0E2}" dt="2019-06-20T19:00:40.783" v="527" actId="478"/>
          <ac:picMkLst>
            <pc:docMk/>
            <pc:sldMk cId="3754048920" sldId="686"/>
            <ac:picMk id="7" creationId="{AA0D8445-FE5B-42B0-9A2B-3C1744CDCC68}"/>
          </ac:picMkLst>
        </pc:picChg>
      </pc:sldChg>
      <pc:sldChg chg="modSp add">
        <pc:chgData name="RODRIGO ANDRES BOCANEGRA CRUZ" userId="4abc3d05-0c7f-4e5e-908e-1b22a2fdd5dd" providerId="ADAL" clId="{5BE9653F-987A-4287-BDA5-9D5CD54BA0E2}" dt="2019-06-20T19:01:15.937" v="538"/>
        <pc:sldMkLst>
          <pc:docMk/>
          <pc:sldMk cId="590523750" sldId="687"/>
        </pc:sldMkLst>
        <pc:spChg chg="mod">
          <ac:chgData name="RODRIGO ANDRES BOCANEGRA CRUZ" userId="4abc3d05-0c7f-4e5e-908e-1b22a2fdd5dd" providerId="ADAL" clId="{5BE9653F-987A-4287-BDA5-9D5CD54BA0E2}" dt="2019-06-20T19:01:15.937" v="538"/>
          <ac:spMkLst>
            <pc:docMk/>
            <pc:sldMk cId="590523750" sldId="687"/>
            <ac:spMk id="141" creationId="{00000000-0000-0000-0000-000000000000}"/>
          </ac:spMkLst>
        </pc:spChg>
        <pc:spChg chg="mod">
          <ac:chgData name="RODRIGO ANDRES BOCANEGRA CRUZ" userId="4abc3d05-0c7f-4e5e-908e-1b22a2fdd5dd" providerId="ADAL" clId="{5BE9653F-987A-4287-BDA5-9D5CD54BA0E2}" dt="2019-06-20T19:01:09.113" v="537" actId="20577"/>
          <ac:spMkLst>
            <pc:docMk/>
            <pc:sldMk cId="590523750" sldId="687"/>
            <ac:spMk id="142" creationId="{00000000-0000-0000-0000-000000000000}"/>
          </ac:spMkLst>
        </pc:spChg>
      </pc:sldChg>
      <pc:sldChg chg="addSp delSp modSp add">
        <pc:chgData name="RODRIGO ANDRES BOCANEGRA CRUZ" userId="4abc3d05-0c7f-4e5e-908e-1b22a2fdd5dd" providerId="ADAL" clId="{5BE9653F-987A-4287-BDA5-9D5CD54BA0E2}" dt="2019-06-20T19:02:04.840" v="552" actId="1076"/>
        <pc:sldMkLst>
          <pc:docMk/>
          <pc:sldMk cId="3867339178" sldId="688"/>
        </pc:sldMkLst>
        <pc:spChg chg="mod">
          <ac:chgData name="RODRIGO ANDRES BOCANEGRA CRUZ" userId="4abc3d05-0c7f-4e5e-908e-1b22a2fdd5dd" providerId="ADAL" clId="{5BE9653F-987A-4287-BDA5-9D5CD54BA0E2}" dt="2019-06-20T19:01:31.011" v="544" actId="20577"/>
          <ac:spMkLst>
            <pc:docMk/>
            <pc:sldMk cId="3867339178" sldId="688"/>
            <ac:spMk id="13" creationId="{BBDAE397-BA66-421F-9EB1-CB1219A9E4D3}"/>
          </ac:spMkLst>
        </pc:spChg>
        <pc:spChg chg="del">
          <ac:chgData name="RODRIGO ANDRES BOCANEGRA CRUZ" userId="4abc3d05-0c7f-4e5e-908e-1b22a2fdd5dd" providerId="ADAL" clId="{5BE9653F-987A-4287-BDA5-9D5CD54BA0E2}" dt="2019-06-20T19:01:34.178" v="545" actId="478"/>
          <ac:spMkLst>
            <pc:docMk/>
            <pc:sldMk cId="3867339178" sldId="688"/>
            <ac:spMk id="37" creationId="{F39F64D3-B3A2-4C12-9684-9787F3113AB6}"/>
          </ac:spMkLst>
        </pc:spChg>
        <pc:spChg chg="del">
          <ac:chgData name="RODRIGO ANDRES BOCANEGRA CRUZ" userId="4abc3d05-0c7f-4e5e-908e-1b22a2fdd5dd" providerId="ADAL" clId="{5BE9653F-987A-4287-BDA5-9D5CD54BA0E2}" dt="2019-06-20T19:01:34.178" v="545" actId="478"/>
          <ac:spMkLst>
            <pc:docMk/>
            <pc:sldMk cId="3867339178" sldId="688"/>
            <ac:spMk id="38" creationId="{5AD06BF6-BB2E-4094-B267-F18F5DED3814}"/>
          </ac:spMkLst>
        </pc:spChg>
        <pc:spChg chg="del">
          <ac:chgData name="RODRIGO ANDRES BOCANEGRA CRUZ" userId="4abc3d05-0c7f-4e5e-908e-1b22a2fdd5dd" providerId="ADAL" clId="{5BE9653F-987A-4287-BDA5-9D5CD54BA0E2}" dt="2019-06-20T19:01:34.178" v="545" actId="478"/>
          <ac:spMkLst>
            <pc:docMk/>
            <pc:sldMk cId="3867339178" sldId="688"/>
            <ac:spMk id="39" creationId="{F7BACD16-1715-433F-B4B4-70372AE1DC28}"/>
          </ac:spMkLst>
        </pc:spChg>
        <pc:spChg chg="del">
          <ac:chgData name="RODRIGO ANDRES BOCANEGRA CRUZ" userId="4abc3d05-0c7f-4e5e-908e-1b22a2fdd5dd" providerId="ADAL" clId="{5BE9653F-987A-4287-BDA5-9D5CD54BA0E2}" dt="2019-06-20T19:01:34.178" v="545" actId="478"/>
          <ac:spMkLst>
            <pc:docMk/>
            <pc:sldMk cId="3867339178" sldId="688"/>
            <ac:spMk id="41" creationId="{C45EC14B-C90C-4163-8BF7-695E8E989EFA}"/>
          </ac:spMkLst>
        </pc:spChg>
        <pc:spChg chg="add mod">
          <ac:chgData name="RODRIGO ANDRES BOCANEGRA CRUZ" userId="4abc3d05-0c7f-4e5e-908e-1b22a2fdd5dd" providerId="ADAL" clId="{5BE9653F-987A-4287-BDA5-9D5CD54BA0E2}" dt="2019-06-20T19:01:53.850" v="548" actId="113"/>
          <ac:spMkLst>
            <pc:docMk/>
            <pc:sldMk cId="3867339178" sldId="688"/>
            <ac:spMk id="42" creationId="{46B5630B-C6C7-4146-90CD-237080D7AF1D}"/>
          </ac:spMkLst>
        </pc:spChg>
        <pc:spChg chg="add mod">
          <ac:chgData name="RODRIGO ANDRES BOCANEGRA CRUZ" userId="4abc3d05-0c7f-4e5e-908e-1b22a2fdd5dd" providerId="ADAL" clId="{5BE9653F-987A-4287-BDA5-9D5CD54BA0E2}" dt="2019-06-20T19:01:55.224" v="549" actId="108"/>
          <ac:spMkLst>
            <pc:docMk/>
            <pc:sldMk cId="3867339178" sldId="688"/>
            <ac:spMk id="43" creationId="{DEE5C7AD-AB68-4B11-88F8-31B92B8752D3}"/>
          </ac:spMkLst>
        </pc:spChg>
        <pc:spChg chg="add mod">
          <ac:chgData name="RODRIGO ANDRES BOCANEGRA CRUZ" userId="4abc3d05-0c7f-4e5e-908e-1b22a2fdd5dd" providerId="ADAL" clId="{5BE9653F-987A-4287-BDA5-9D5CD54BA0E2}" dt="2019-06-20T19:01:59.081" v="550" actId="207"/>
          <ac:spMkLst>
            <pc:docMk/>
            <pc:sldMk cId="3867339178" sldId="688"/>
            <ac:spMk id="44" creationId="{83CF265F-A8A8-4C43-9FDA-EDECE698813B}"/>
          </ac:spMkLst>
        </pc:spChg>
        <pc:grpChg chg="del">
          <ac:chgData name="RODRIGO ANDRES BOCANEGRA CRUZ" userId="4abc3d05-0c7f-4e5e-908e-1b22a2fdd5dd" providerId="ADAL" clId="{5BE9653F-987A-4287-BDA5-9D5CD54BA0E2}" dt="2019-06-20T19:01:34.178" v="545" actId="478"/>
          <ac:grpSpMkLst>
            <pc:docMk/>
            <pc:sldMk cId="3867339178" sldId="688"/>
            <ac:grpSpMk id="9" creationId="{742F995A-3329-4AF3-8CA2-D9C0C57FCF07}"/>
          </ac:grpSpMkLst>
        </pc:grpChg>
        <pc:picChg chg="add">
          <ac:chgData name="RODRIGO ANDRES BOCANEGRA CRUZ" userId="4abc3d05-0c7f-4e5e-908e-1b22a2fdd5dd" providerId="ADAL" clId="{5BE9653F-987A-4287-BDA5-9D5CD54BA0E2}" dt="2019-06-20T19:01:42.850" v="546"/>
          <ac:picMkLst>
            <pc:docMk/>
            <pc:sldMk cId="3867339178" sldId="688"/>
            <ac:picMk id="40" creationId="{7086CEC3-6C84-47E8-BCE9-FD2A9FB631AB}"/>
          </ac:picMkLst>
        </pc:picChg>
        <pc:picChg chg="add mod">
          <ac:chgData name="RODRIGO ANDRES BOCANEGRA CRUZ" userId="4abc3d05-0c7f-4e5e-908e-1b22a2fdd5dd" providerId="ADAL" clId="{5BE9653F-987A-4287-BDA5-9D5CD54BA0E2}" dt="2019-06-20T19:02:04.840" v="552" actId="1076"/>
          <ac:picMkLst>
            <pc:docMk/>
            <pc:sldMk cId="3867339178" sldId="688"/>
            <ac:picMk id="45" creationId="{B754ED42-4902-46CE-B3DE-ED3CBC3A4F38}"/>
          </ac:picMkLst>
        </pc:picChg>
        <pc:picChg chg="add">
          <ac:chgData name="RODRIGO ANDRES BOCANEGRA CRUZ" userId="4abc3d05-0c7f-4e5e-908e-1b22a2fdd5dd" providerId="ADAL" clId="{5BE9653F-987A-4287-BDA5-9D5CD54BA0E2}" dt="2019-06-20T19:01:49.004" v="547"/>
          <ac:picMkLst>
            <pc:docMk/>
            <pc:sldMk cId="3867339178" sldId="688"/>
            <ac:picMk id="46" creationId="{09F39458-D117-4419-AA54-8345B8BB343A}"/>
          </ac:picMkLst>
        </pc:picChg>
      </pc:sldChg>
      <pc:sldChg chg="addSp delSp modSp add">
        <pc:chgData name="RODRIGO ANDRES BOCANEGRA CRUZ" userId="4abc3d05-0c7f-4e5e-908e-1b22a2fdd5dd" providerId="ADAL" clId="{5BE9653F-987A-4287-BDA5-9D5CD54BA0E2}" dt="2019-06-20T19:03:34.152" v="562" actId="1076"/>
        <pc:sldMkLst>
          <pc:docMk/>
          <pc:sldMk cId="3766286915" sldId="689"/>
        </pc:sldMkLst>
        <pc:spChg chg="add del mod">
          <ac:chgData name="RODRIGO ANDRES BOCANEGRA CRUZ" userId="4abc3d05-0c7f-4e5e-908e-1b22a2fdd5dd" providerId="ADAL" clId="{5BE9653F-987A-4287-BDA5-9D5CD54BA0E2}" dt="2019-06-20T19:03:29.414" v="560" actId="478"/>
          <ac:spMkLst>
            <pc:docMk/>
            <pc:sldMk cId="3766286915" sldId="689"/>
            <ac:spMk id="3" creationId="{2C609479-197D-41E2-82B3-73CA21FF9FC7}"/>
          </ac:spMkLst>
        </pc:spChg>
        <pc:spChg chg="mod">
          <ac:chgData name="RODRIGO ANDRES BOCANEGRA CRUZ" userId="4abc3d05-0c7f-4e5e-908e-1b22a2fdd5dd" providerId="ADAL" clId="{5BE9653F-987A-4287-BDA5-9D5CD54BA0E2}" dt="2019-06-20T19:03:25.695" v="558"/>
          <ac:spMkLst>
            <pc:docMk/>
            <pc:sldMk cId="3766286915" sldId="689"/>
            <ac:spMk id="13" creationId="{BBDAE397-BA66-421F-9EB1-CB1219A9E4D3}"/>
          </ac:spMkLst>
        </pc:spChg>
        <pc:spChg chg="del">
          <ac:chgData name="RODRIGO ANDRES BOCANEGRA CRUZ" userId="4abc3d05-0c7f-4e5e-908e-1b22a2fdd5dd" providerId="ADAL" clId="{5BE9653F-987A-4287-BDA5-9D5CD54BA0E2}" dt="2019-06-20T19:03:27.632" v="559" actId="478"/>
          <ac:spMkLst>
            <pc:docMk/>
            <pc:sldMk cId="3766286915" sldId="689"/>
            <ac:spMk id="42" creationId="{46B5630B-C6C7-4146-90CD-237080D7AF1D}"/>
          </ac:spMkLst>
        </pc:spChg>
        <pc:spChg chg="del">
          <ac:chgData name="RODRIGO ANDRES BOCANEGRA CRUZ" userId="4abc3d05-0c7f-4e5e-908e-1b22a2fdd5dd" providerId="ADAL" clId="{5BE9653F-987A-4287-BDA5-9D5CD54BA0E2}" dt="2019-06-20T19:03:27.632" v="559" actId="478"/>
          <ac:spMkLst>
            <pc:docMk/>
            <pc:sldMk cId="3766286915" sldId="689"/>
            <ac:spMk id="43" creationId="{DEE5C7AD-AB68-4B11-88F8-31B92B8752D3}"/>
          </ac:spMkLst>
        </pc:spChg>
        <pc:spChg chg="del">
          <ac:chgData name="RODRIGO ANDRES BOCANEGRA CRUZ" userId="4abc3d05-0c7f-4e5e-908e-1b22a2fdd5dd" providerId="ADAL" clId="{5BE9653F-987A-4287-BDA5-9D5CD54BA0E2}" dt="2019-06-20T19:03:27.632" v="559" actId="478"/>
          <ac:spMkLst>
            <pc:docMk/>
            <pc:sldMk cId="3766286915" sldId="689"/>
            <ac:spMk id="44" creationId="{83CF265F-A8A8-4C43-9FDA-EDECE698813B}"/>
          </ac:spMkLst>
        </pc:spChg>
        <pc:picChg chg="add mod">
          <ac:chgData name="RODRIGO ANDRES BOCANEGRA CRUZ" userId="4abc3d05-0c7f-4e5e-908e-1b22a2fdd5dd" providerId="ADAL" clId="{5BE9653F-987A-4287-BDA5-9D5CD54BA0E2}" dt="2019-06-20T19:03:34.152" v="562" actId="1076"/>
          <ac:picMkLst>
            <pc:docMk/>
            <pc:sldMk cId="3766286915" sldId="689"/>
            <ac:picMk id="11" creationId="{354AA4E0-19E2-49FC-A5F3-BC66B97F7EE7}"/>
          </ac:picMkLst>
        </pc:picChg>
        <pc:picChg chg="del">
          <ac:chgData name="RODRIGO ANDRES BOCANEGRA CRUZ" userId="4abc3d05-0c7f-4e5e-908e-1b22a2fdd5dd" providerId="ADAL" clId="{5BE9653F-987A-4287-BDA5-9D5CD54BA0E2}" dt="2019-06-20T19:03:27.632" v="559" actId="478"/>
          <ac:picMkLst>
            <pc:docMk/>
            <pc:sldMk cId="3766286915" sldId="689"/>
            <ac:picMk id="40" creationId="{7086CEC3-6C84-47E8-BCE9-FD2A9FB631AB}"/>
          </ac:picMkLst>
        </pc:picChg>
        <pc:picChg chg="del">
          <ac:chgData name="RODRIGO ANDRES BOCANEGRA CRUZ" userId="4abc3d05-0c7f-4e5e-908e-1b22a2fdd5dd" providerId="ADAL" clId="{5BE9653F-987A-4287-BDA5-9D5CD54BA0E2}" dt="2019-06-20T19:03:27.632" v="559" actId="478"/>
          <ac:picMkLst>
            <pc:docMk/>
            <pc:sldMk cId="3766286915" sldId="689"/>
            <ac:picMk id="45" creationId="{B754ED42-4902-46CE-B3DE-ED3CBC3A4F38}"/>
          </ac:picMkLst>
        </pc:picChg>
        <pc:picChg chg="del">
          <ac:chgData name="RODRIGO ANDRES BOCANEGRA CRUZ" userId="4abc3d05-0c7f-4e5e-908e-1b22a2fdd5dd" providerId="ADAL" clId="{5BE9653F-987A-4287-BDA5-9D5CD54BA0E2}" dt="2019-06-20T19:03:27.632" v="559" actId="478"/>
          <ac:picMkLst>
            <pc:docMk/>
            <pc:sldMk cId="3766286915" sldId="689"/>
            <ac:picMk id="46" creationId="{09F39458-D117-4419-AA54-8345B8BB343A}"/>
          </ac:picMkLst>
        </pc:picChg>
      </pc:sldChg>
      <pc:sldChg chg="addSp delSp modSp add">
        <pc:chgData name="RODRIGO ANDRES BOCANEGRA CRUZ" userId="4abc3d05-0c7f-4e5e-908e-1b22a2fdd5dd" providerId="ADAL" clId="{5BE9653F-987A-4287-BDA5-9D5CD54BA0E2}" dt="2019-06-20T19:03:46.400" v="566" actId="1076"/>
        <pc:sldMkLst>
          <pc:docMk/>
          <pc:sldMk cId="506337938" sldId="690"/>
        </pc:sldMkLst>
        <pc:picChg chg="add mod">
          <ac:chgData name="RODRIGO ANDRES BOCANEGRA CRUZ" userId="4abc3d05-0c7f-4e5e-908e-1b22a2fdd5dd" providerId="ADAL" clId="{5BE9653F-987A-4287-BDA5-9D5CD54BA0E2}" dt="2019-06-20T19:03:46.400" v="566" actId="1076"/>
          <ac:picMkLst>
            <pc:docMk/>
            <pc:sldMk cId="506337938" sldId="690"/>
            <ac:picMk id="4" creationId="{E0FE0F0F-694A-4268-B865-22AA4A5FAE32}"/>
          </ac:picMkLst>
        </pc:picChg>
        <pc:picChg chg="del">
          <ac:chgData name="RODRIGO ANDRES BOCANEGRA CRUZ" userId="4abc3d05-0c7f-4e5e-908e-1b22a2fdd5dd" providerId="ADAL" clId="{5BE9653F-987A-4287-BDA5-9D5CD54BA0E2}" dt="2019-06-20T19:03:44.189" v="564" actId="478"/>
          <ac:picMkLst>
            <pc:docMk/>
            <pc:sldMk cId="506337938" sldId="690"/>
            <ac:picMk id="11" creationId="{354AA4E0-19E2-49FC-A5F3-BC66B97F7EE7}"/>
          </ac:picMkLst>
        </pc:picChg>
      </pc:sldChg>
      <pc:sldChg chg="modSp add">
        <pc:chgData name="RODRIGO ANDRES BOCANEGRA CRUZ" userId="4abc3d05-0c7f-4e5e-908e-1b22a2fdd5dd" providerId="ADAL" clId="{5BE9653F-987A-4287-BDA5-9D5CD54BA0E2}" dt="2019-06-20T19:04:06.410" v="575"/>
        <pc:sldMkLst>
          <pc:docMk/>
          <pc:sldMk cId="3568499916" sldId="691"/>
        </pc:sldMkLst>
        <pc:spChg chg="mod">
          <ac:chgData name="RODRIGO ANDRES BOCANEGRA CRUZ" userId="4abc3d05-0c7f-4e5e-908e-1b22a2fdd5dd" providerId="ADAL" clId="{5BE9653F-987A-4287-BDA5-9D5CD54BA0E2}" dt="2019-06-20T19:04:06.410" v="575"/>
          <ac:spMkLst>
            <pc:docMk/>
            <pc:sldMk cId="3568499916" sldId="691"/>
            <ac:spMk id="141" creationId="{00000000-0000-0000-0000-000000000000}"/>
          </ac:spMkLst>
        </pc:spChg>
        <pc:spChg chg="mod">
          <ac:chgData name="RODRIGO ANDRES BOCANEGRA CRUZ" userId="4abc3d05-0c7f-4e5e-908e-1b22a2fdd5dd" providerId="ADAL" clId="{5BE9653F-987A-4287-BDA5-9D5CD54BA0E2}" dt="2019-06-20T19:04:04.553" v="574" actId="20577"/>
          <ac:spMkLst>
            <pc:docMk/>
            <pc:sldMk cId="3568499916" sldId="691"/>
            <ac:spMk id="142" creationId="{00000000-0000-0000-0000-000000000000}"/>
          </ac:spMkLst>
        </pc:spChg>
      </pc:sldChg>
      <pc:sldChg chg="addSp delSp modSp add">
        <pc:chgData name="RODRIGO ANDRES BOCANEGRA CRUZ" userId="4abc3d05-0c7f-4e5e-908e-1b22a2fdd5dd" providerId="ADAL" clId="{5BE9653F-987A-4287-BDA5-9D5CD54BA0E2}" dt="2019-06-20T19:05:10.205" v="591" actId="1038"/>
        <pc:sldMkLst>
          <pc:docMk/>
          <pc:sldMk cId="3307128058" sldId="692"/>
        </pc:sldMkLst>
        <pc:spChg chg="add">
          <ac:chgData name="RODRIGO ANDRES BOCANEGRA CRUZ" userId="4abc3d05-0c7f-4e5e-908e-1b22a2fdd5dd" providerId="ADAL" clId="{5BE9653F-987A-4287-BDA5-9D5CD54BA0E2}" dt="2019-06-20T19:04:37.755" v="580"/>
          <ac:spMkLst>
            <pc:docMk/>
            <pc:sldMk cId="3307128058" sldId="692"/>
            <ac:spMk id="6" creationId="{ECA10842-EF87-4CBC-AB88-A22F0E958592}"/>
          </ac:spMkLst>
        </pc:spChg>
        <pc:spChg chg="add mod">
          <ac:chgData name="RODRIGO ANDRES BOCANEGRA CRUZ" userId="4abc3d05-0c7f-4e5e-908e-1b22a2fdd5dd" providerId="ADAL" clId="{5BE9653F-987A-4287-BDA5-9D5CD54BA0E2}" dt="2019-06-20T19:05:10.205" v="591" actId="1038"/>
          <ac:spMkLst>
            <pc:docMk/>
            <pc:sldMk cId="3307128058" sldId="692"/>
            <ac:spMk id="7" creationId="{66BABE6B-8106-4253-97EB-1CBEC689E2AE}"/>
          </ac:spMkLst>
        </pc:spChg>
        <pc:spChg chg="mod">
          <ac:chgData name="RODRIGO ANDRES BOCANEGRA CRUZ" userId="4abc3d05-0c7f-4e5e-908e-1b22a2fdd5dd" providerId="ADAL" clId="{5BE9653F-987A-4287-BDA5-9D5CD54BA0E2}" dt="2019-06-20T19:04:30.800" v="578"/>
          <ac:spMkLst>
            <pc:docMk/>
            <pc:sldMk cId="3307128058" sldId="692"/>
            <ac:spMk id="13" creationId="{BBDAE397-BA66-421F-9EB1-CB1219A9E4D3}"/>
          </ac:spMkLst>
        </pc:spChg>
        <pc:graphicFrameChg chg="add">
          <ac:chgData name="RODRIGO ANDRES BOCANEGRA CRUZ" userId="4abc3d05-0c7f-4e5e-908e-1b22a2fdd5dd" providerId="ADAL" clId="{5BE9653F-987A-4287-BDA5-9D5CD54BA0E2}" dt="2019-06-20T19:04:37.755" v="580"/>
          <ac:graphicFrameMkLst>
            <pc:docMk/>
            <pc:sldMk cId="3307128058" sldId="692"/>
            <ac:graphicFrameMk id="5" creationId="{25F25D17-E686-46A1-BD53-F456AFCEE3A3}"/>
          </ac:graphicFrameMkLst>
        </pc:graphicFrameChg>
        <pc:picChg chg="del">
          <ac:chgData name="RODRIGO ANDRES BOCANEGRA CRUZ" userId="4abc3d05-0c7f-4e5e-908e-1b22a2fdd5dd" providerId="ADAL" clId="{5BE9653F-987A-4287-BDA5-9D5CD54BA0E2}" dt="2019-06-20T19:04:33.526" v="579" actId="478"/>
          <ac:picMkLst>
            <pc:docMk/>
            <pc:sldMk cId="3307128058" sldId="692"/>
            <ac:picMk id="4" creationId="{E0FE0F0F-694A-4268-B865-22AA4A5FAE32}"/>
          </ac:picMkLst>
        </pc:picChg>
      </pc:sldChg>
      <pc:sldChg chg="addSp delSp add">
        <pc:chgData name="RODRIGO ANDRES BOCANEGRA CRUZ" userId="4abc3d05-0c7f-4e5e-908e-1b22a2fdd5dd" providerId="ADAL" clId="{5BE9653F-987A-4287-BDA5-9D5CD54BA0E2}" dt="2019-06-20T19:05:00.410" v="586"/>
        <pc:sldMkLst>
          <pc:docMk/>
          <pc:sldMk cId="2837366514" sldId="693"/>
        </pc:sldMkLst>
        <pc:spChg chg="del">
          <ac:chgData name="RODRIGO ANDRES BOCANEGRA CRUZ" userId="4abc3d05-0c7f-4e5e-908e-1b22a2fdd5dd" providerId="ADAL" clId="{5BE9653F-987A-4287-BDA5-9D5CD54BA0E2}" dt="2019-06-20T19:04:55.455" v="584" actId="478"/>
          <ac:spMkLst>
            <pc:docMk/>
            <pc:sldMk cId="2837366514" sldId="693"/>
            <ac:spMk id="6" creationId="{ECA10842-EF87-4CBC-AB88-A22F0E958592}"/>
          </ac:spMkLst>
        </pc:spChg>
        <pc:spChg chg="del">
          <ac:chgData name="RODRIGO ANDRES BOCANEGRA CRUZ" userId="4abc3d05-0c7f-4e5e-908e-1b22a2fdd5dd" providerId="ADAL" clId="{5BE9653F-987A-4287-BDA5-9D5CD54BA0E2}" dt="2019-06-20T19:04:56.489" v="585" actId="478"/>
          <ac:spMkLst>
            <pc:docMk/>
            <pc:sldMk cId="2837366514" sldId="693"/>
            <ac:spMk id="7" creationId="{66BABE6B-8106-4253-97EB-1CBEC689E2AE}"/>
          </ac:spMkLst>
        </pc:spChg>
        <pc:spChg chg="add">
          <ac:chgData name="RODRIGO ANDRES BOCANEGRA CRUZ" userId="4abc3d05-0c7f-4e5e-908e-1b22a2fdd5dd" providerId="ADAL" clId="{5BE9653F-987A-4287-BDA5-9D5CD54BA0E2}" dt="2019-06-20T19:05:00.410" v="586"/>
          <ac:spMkLst>
            <pc:docMk/>
            <pc:sldMk cId="2837366514" sldId="693"/>
            <ac:spMk id="9" creationId="{7E557DFC-18A3-429E-AFA6-4CDBA9612851}"/>
          </ac:spMkLst>
        </pc:spChg>
        <pc:spChg chg="add">
          <ac:chgData name="RODRIGO ANDRES BOCANEGRA CRUZ" userId="4abc3d05-0c7f-4e5e-908e-1b22a2fdd5dd" providerId="ADAL" clId="{5BE9653F-987A-4287-BDA5-9D5CD54BA0E2}" dt="2019-06-20T19:05:00.410" v="586"/>
          <ac:spMkLst>
            <pc:docMk/>
            <pc:sldMk cId="2837366514" sldId="693"/>
            <ac:spMk id="10" creationId="{D3BE053A-0555-4750-98F6-7F6A72BDFF8F}"/>
          </ac:spMkLst>
        </pc:spChg>
        <pc:graphicFrameChg chg="del">
          <ac:chgData name="RODRIGO ANDRES BOCANEGRA CRUZ" userId="4abc3d05-0c7f-4e5e-908e-1b22a2fdd5dd" providerId="ADAL" clId="{5BE9653F-987A-4287-BDA5-9D5CD54BA0E2}" dt="2019-06-20T19:04:53.924" v="583" actId="478"/>
          <ac:graphicFrameMkLst>
            <pc:docMk/>
            <pc:sldMk cId="2837366514" sldId="693"/>
            <ac:graphicFrameMk id="5" creationId="{25F25D17-E686-46A1-BD53-F456AFCEE3A3}"/>
          </ac:graphicFrameMkLst>
        </pc:graphicFrameChg>
        <pc:graphicFrameChg chg="add">
          <ac:chgData name="RODRIGO ANDRES BOCANEGRA CRUZ" userId="4abc3d05-0c7f-4e5e-908e-1b22a2fdd5dd" providerId="ADAL" clId="{5BE9653F-987A-4287-BDA5-9D5CD54BA0E2}" dt="2019-06-20T19:05:00.410" v="586"/>
          <ac:graphicFrameMkLst>
            <pc:docMk/>
            <pc:sldMk cId="2837366514" sldId="693"/>
            <ac:graphicFrameMk id="8" creationId="{1AF28608-8625-4A95-A58D-B0518B0C3DFD}"/>
          </ac:graphicFrameMkLst>
        </pc:graphicFrameChg>
      </pc:sldChg>
      <pc:sldChg chg="addSp delSp modSp add">
        <pc:chgData name="RODRIGO ANDRES BOCANEGRA CRUZ" userId="4abc3d05-0c7f-4e5e-908e-1b22a2fdd5dd" providerId="ADAL" clId="{5BE9653F-987A-4287-BDA5-9D5CD54BA0E2}" dt="2019-06-20T20:32:07.935" v="672" actId="207"/>
        <pc:sldMkLst>
          <pc:docMk/>
          <pc:sldMk cId="4210407275" sldId="694"/>
        </pc:sldMkLst>
        <pc:spChg chg="add mod">
          <ac:chgData name="RODRIGO ANDRES BOCANEGRA CRUZ" userId="4abc3d05-0c7f-4e5e-908e-1b22a2fdd5dd" providerId="ADAL" clId="{5BE9653F-987A-4287-BDA5-9D5CD54BA0E2}" dt="2019-06-20T20:32:07.935" v="672" actId="207"/>
          <ac:spMkLst>
            <pc:docMk/>
            <pc:sldMk cId="4210407275" sldId="694"/>
            <ac:spMk id="6" creationId="{4A65BDD6-B96A-4442-97EF-E08B46B833D5}"/>
          </ac:spMkLst>
        </pc:spChg>
        <pc:spChg chg="del">
          <ac:chgData name="RODRIGO ANDRES BOCANEGRA CRUZ" userId="4abc3d05-0c7f-4e5e-908e-1b22a2fdd5dd" providerId="ADAL" clId="{5BE9653F-987A-4287-BDA5-9D5CD54BA0E2}" dt="2019-06-20T19:05:17.473" v="593" actId="478"/>
          <ac:spMkLst>
            <pc:docMk/>
            <pc:sldMk cId="4210407275" sldId="694"/>
            <ac:spMk id="9" creationId="{7E557DFC-18A3-429E-AFA6-4CDBA9612851}"/>
          </ac:spMkLst>
        </pc:spChg>
        <pc:spChg chg="del">
          <ac:chgData name="RODRIGO ANDRES BOCANEGRA CRUZ" userId="4abc3d05-0c7f-4e5e-908e-1b22a2fdd5dd" providerId="ADAL" clId="{5BE9653F-987A-4287-BDA5-9D5CD54BA0E2}" dt="2019-06-20T19:05:17.473" v="593" actId="478"/>
          <ac:spMkLst>
            <pc:docMk/>
            <pc:sldMk cId="4210407275" sldId="694"/>
            <ac:spMk id="10" creationId="{D3BE053A-0555-4750-98F6-7F6A72BDFF8F}"/>
          </ac:spMkLst>
        </pc:spChg>
        <pc:spChg chg="mod">
          <ac:chgData name="RODRIGO ANDRES BOCANEGRA CRUZ" userId="4abc3d05-0c7f-4e5e-908e-1b22a2fdd5dd" providerId="ADAL" clId="{5BE9653F-987A-4287-BDA5-9D5CD54BA0E2}" dt="2019-06-20T19:05:25.339" v="595"/>
          <ac:spMkLst>
            <pc:docMk/>
            <pc:sldMk cId="4210407275" sldId="694"/>
            <ac:spMk id="13" creationId="{BBDAE397-BA66-421F-9EB1-CB1219A9E4D3}"/>
          </ac:spMkLst>
        </pc:spChg>
        <pc:graphicFrameChg chg="del">
          <ac:chgData name="RODRIGO ANDRES BOCANEGRA CRUZ" userId="4abc3d05-0c7f-4e5e-908e-1b22a2fdd5dd" providerId="ADAL" clId="{5BE9653F-987A-4287-BDA5-9D5CD54BA0E2}" dt="2019-06-20T19:05:17.473" v="593" actId="478"/>
          <ac:graphicFrameMkLst>
            <pc:docMk/>
            <pc:sldMk cId="4210407275" sldId="694"/>
            <ac:graphicFrameMk id="8" creationId="{1AF28608-8625-4A95-A58D-B0518B0C3DFD}"/>
          </ac:graphicFrameMkLst>
        </pc:graphicFrameChg>
        <pc:picChg chg="add">
          <ac:chgData name="RODRIGO ANDRES BOCANEGRA CRUZ" userId="4abc3d05-0c7f-4e5e-908e-1b22a2fdd5dd" providerId="ADAL" clId="{5BE9653F-987A-4287-BDA5-9D5CD54BA0E2}" dt="2019-06-20T19:05:18.281" v="594"/>
          <ac:picMkLst>
            <pc:docMk/>
            <pc:sldMk cId="4210407275" sldId="694"/>
            <ac:picMk id="7" creationId="{E69E6B3F-0008-4CA4-88FC-F86E20D6CD46}"/>
          </ac:picMkLst>
        </pc:picChg>
      </pc:sldChg>
      <pc:sldChg chg="addSp delSp modSp add">
        <pc:chgData name="RODRIGO ANDRES BOCANEGRA CRUZ" userId="4abc3d05-0c7f-4e5e-908e-1b22a2fdd5dd" providerId="ADAL" clId="{5BE9653F-987A-4287-BDA5-9D5CD54BA0E2}" dt="2019-06-20T20:32:04.975" v="671" actId="207"/>
        <pc:sldMkLst>
          <pc:docMk/>
          <pc:sldMk cId="768980682" sldId="695"/>
        </pc:sldMkLst>
        <pc:spChg chg="del">
          <ac:chgData name="RODRIGO ANDRES BOCANEGRA CRUZ" userId="4abc3d05-0c7f-4e5e-908e-1b22a2fdd5dd" providerId="ADAL" clId="{5BE9653F-987A-4287-BDA5-9D5CD54BA0E2}" dt="2019-06-20T19:05:35.710" v="598" actId="478"/>
          <ac:spMkLst>
            <pc:docMk/>
            <pc:sldMk cId="768980682" sldId="695"/>
            <ac:spMk id="6" creationId="{4A65BDD6-B96A-4442-97EF-E08B46B833D5}"/>
          </ac:spMkLst>
        </pc:spChg>
        <pc:spChg chg="add mod">
          <ac:chgData name="RODRIGO ANDRES BOCANEGRA CRUZ" userId="4abc3d05-0c7f-4e5e-908e-1b22a2fdd5dd" providerId="ADAL" clId="{5BE9653F-987A-4287-BDA5-9D5CD54BA0E2}" dt="2019-06-20T20:32:04.975" v="671" actId="207"/>
          <ac:spMkLst>
            <pc:docMk/>
            <pc:sldMk cId="768980682" sldId="695"/>
            <ac:spMk id="8" creationId="{D8338C6E-6140-4517-A241-4E50777CD1AE}"/>
          </ac:spMkLst>
        </pc:spChg>
        <pc:picChg chg="add">
          <ac:chgData name="RODRIGO ANDRES BOCANEGRA CRUZ" userId="4abc3d05-0c7f-4e5e-908e-1b22a2fdd5dd" providerId="ADAL" clId="{5BE9653F-987A-4287-BDA5-9D5CD54BA0E2}" dt="2019-06-20T19:05:36.525" v="599"/>
          <ac:picMkLst>
            <pc:docMk/>
            <pc:sldMk cId="768980682" sldId="695"/>
            <ac:picMk id="5" creationId="{A604D20C-CEFD-4EA4-AA1E-420A7E3AB54B}"/>
          </ac:picMkLst>
        </pc:picChg>
        <pc:picChg chg="del">
          <ac:chgData name="RODRIGO ANDRES BOCANEGRA CRUZ" userId="4abc3d05-0c7f-4e5e-908e-1b22a2fdd5dd" providerId="ADAL" clId="{5BE9653F-987A-4287-BDA5-9D5CD54BA0E2}" dt="2019-06-20T19:05:35.710" v="598" actId="478"/>
          <ac:picMkLst>
            <pc:docMk/>
            <pc:sldMk cId="768980682" sldId="695"/>
            <ac:picMk id="7" creationId="{E69E6B3F-0008-4CA4-88FC-F86E20D6CD46}"/>
          </ac:picMkLst>
        </pc:picChg>
      </pc:sldChg>
      <pc:sldChg chg="addSp delSp modSp add">
        <pc:chgData name="RODRIGO ANDRES BOCANEGRA CRUZ" userId="4abc3d05-0c7f-4e5e-908e-1b22a2fdd5dd" providerId="ADAL" clId="{5BE9653F-987A-4287-BDA5-9D5CD54BA0E2}" dt="2019-06-20T20:28:31.669" v="646" actId="1076"/>
        <pc:sldMkLst>
          <pc:docMk/>
          <pc:sldMk cId="3094662843" sldId="696"/>
        </pc:sldMkLst>
        <pc:spChg chg="add mod">
          <ac:chgData name="RODRIGO ANDRES BOCANEGRA CRUZ" userId="4abc3d05-0c7f-4e5e-908e-1b22a2fdd5dd" providerId="ADAL" clId="{5BE9653F-987A-4287-BDA5-9D5CD54BA0E2}" dt="2019-06-20T20:28:31.669" v="646" actId="1076"/>
          <ac:spMkLst>
            <pc:docMk/>
            <pc:sldMk cId="3094662843" sldId="696"/>
            <ac:spMk id="7" creationId="{8B1F6654-9437-4A65-93B7-18451C458EAB}"/>
          </ac:spMkLst>
        </pc:spChg>
        <pc:spChg chg="del">
          <ac:chgData name="RODRIGO ANDRES BOCANEGRA CRUZ" userId="4abc3d05-0c7f-4e5e-908e-1b22a2fdd5dd" providerId="ADAL" clId="{5BE9653F-987A-4287-BDA5-9D5CD54BA0E2}" dt="2019-06-20T20:28:14.478" v="636" actId="478"/>
          <ac:spMkLst>
            <pc:docMk/>
            <pc:sldMk cId="3094662843" sldId="696"/>
            <ac:spMk id="8" creationId="{D8338C6E-6140-4517-A241-4E50777CD1AE}"/>
          </ac:spMkLst>
        </pc:spChg>
        <pc:spChg chg="mod">
          <ac:chgData name="RODRIGO ANDRES BOCANEGRA CRUZ" userId="4abc3d05-0c7f-4e5e-908e-1b22a2fdd5dd" providerId="ADAL" clId="{5BE9653F-987A-4287-BDA5-9D5CD54BA0E2}" dt="2019-06-20T20:28:12.312" v="635"/>
          <ac:spMkLst>
            <pc:docMk/>
            <pc:sldMk cId="3094662843" sldId="696"/>
            <ac:spMk id="13" creationId="{BBDAE397-BA66-421F-9EB1-CB1219A9E4D3}"/>
          </ac:spMkLst>
        </pc:spChg>
        <pc:picChg chg="del">
          <ac:chgData name="RODRIGO ANDRES BOCANEGRA CRUZ" userId="4abc3d05-0c7f-4e5e-908e-1b22a2fdd5dd" providerId="ADAL" clId="{5BE9653F-987A-4287-BDA5-9D5CD54BA0E2}" dt="2019-06-20T20:28:14.478" v="636" actId="478"/>
          <ac:picMkLst>
            <pc:docMk/>
            <pc:sldMk cId="3094662843" sldId="696"/>
            <ac:picMk id="5" creationId="{A604D20C-CEFD-4EA4-AA1E-420A7E3AB54B}"/>
          </ac:picMkLst>
        </pc:picChg>
        <pc:picChg chg="add mod">
          <ac:chgData name="RODRIGO ANDRES BOCANEGRA CRUZ" userId="4abc3d05-0c7f-4e5e-908e-1b22a2fdd5dd" providerId="ADAL" clId="{5BE9653F-987A-4287-BDA5-9D5CD54BA0E2}" dt="2019-06-20T20:28:27.521" v="645" actId="404"/>
          <ac:picMkLst>
            <pc:docMk/>
            <pc:sldMk cId="3094662843" sldId="696"/>
            <ac:picMk id="6" creationId="{75F773AC-D354-41DD-A4AF-9D3A15388527}"/>
          </ac:picMkLst>
        </pc:picChg>
      </pc:sldChg>
      <pc:sldChg chg="addSp delSp modSp add">
        <pc:chgData name="RODRIGO ANDRES BOCANEGRA CRUZ" userId="4abc3d05-0c7f-4e5e-908e-1b22a2fdd5dd" providerId="ADAL" clId="{5BE9653F-987A-4287-BDA5-9D5CD54BA0E2}" dt="2019-06-20T20:32:52.838" v="703" actId="14100"/>
        <pc:sldMkLst>
          <pc:docMk/>
          <pc:sldMk cId="175238778" sldId="697"/>
        </pc:sldMkLst>
        <pc:spChg chg="add mod">
          <ac:chgData name="RODRIGO ANDRES BOCANEGRA CRUZ" userId="4abc3d05-0c7f-4e5e-908e-1b22a2fdd5dd" providerId="ADAL" clId="{5BE9653F-987A-4287-BDA5-9D5CD54BA0E2}" dt="2019-06-20T20:32:23.811" v="695" actId="1038"/>
          <ac:spMkLst>
            <pc:docMk/>
            <pc:sldMk cId="175238778" sldId="697"/>
            <ac:spMk id="3" creationId="{A22B679B-F0CC-4612-B05C-CEF1E788A22E}"/>
          </ac:spMkLst>
        </pc:spChg>
        <pc:spChg chg="del">
          <ac:chgData name="RODRIGO ANDRES BOCANEGRA CRUZ" userId="4abc3d05-0c7f-4e5e-908e-1b22a2fdd5dd" providerId="ADAL" clId="{5BE9653F-987A-4287-BDA5-9D5CD54BA0E2}" dt="2019-06-20T20:30:41.846" v="649" actId="478"/>
          <ac:spMkLst>
            <pc:docMk/>
            <pc:sldMk cId="175238778" sldId="697"/>
            <ac:spMk id="7" creationId="{8B1F6654-9437-4A65-93B7-18451C458EAB}"/>
          </ac:spMkLst>
        </pc:spChg>
        <pc:spChg chg="add mod">
          <ac:chgData name="RODRIGO ANDRES BOCANEGRA CRUZ" userId="4abc3d05-0c7f-4e5e-908e-1b22a2fdd5dd" providerId="ADAL" clId="{5BE9653F-987A-4287-BDA5-9D5CD54BA0E2}" dt="2019-06-20T20:32:00.838" v="670" actId="14100"/>
          <ac:spMkLst>
            <pc:docMk/>
            <pc:sldMk cId="175238778" sldId="697"/>
            <ac:spMk id="8" creationId="{7FF3436B-21A0-485C-B5F4-43660B7CA20A}"/>
          </ac:spMkLst>
        </pc:spChg>
        <pc:spChg chg="add mod">
          <ac:chgData name="RODRIGO ANDRES BOCANEGRA CRUZ" userId="4abc3d05-0c7f-4e5e-908e-1b22a2fdd5dd" providerId="ADAL" clId="{5BE9653F-987A-4287-BDA5-9D5CD54BA0E2}" dt="2019-06-20T20:32:21.478" v="691" actId="1076"/>
          <ac:spMkLst>
            <pc:docMk/>
            <pc:sldMk cId="175238778" sldId="697"/>
            <ac:spMk id="9" creationId="{A258378A-1DF6-452F-8C4D-8F2DE0B745F5}"/>
          </ac:spMkLst>
        </pc:spChg>
        <pc:spChg chg="add mod">
          <ac:chgData name="RODRIGO ANDRES BOCANEGRA CRUZ" userId="4abc3d05-0c7f-4e5e-908e-1b22a2fdd5dd" providerId="ADAL" clId="{5BE9653F-987A-4287-BDA5-9D5CD54BA0E2}" dt="2019-06-20T20:32:34.582" v="700" actId="14100"/>
          <ac:spMkLst>
            <pc:docMk/>
            <pc:sldMk cId="175238778" sldId="697"/>
            <ac:spMk id="10" creationId="{FC1C05F2-04C4-4E9D-AA32-E6E3333444A2}"/>
          </ac:spMkLst>
        </pc:spChg>
        <pc:spChg chg="add mod">
          <ac:chgData name="RODRIGO ANDRES BOCANEGRA CRUZ" userId="4abc3d05-0c7f-4e5e-908e-1b22a2fdd5dd" providerId="ADAL" clId="{5BE9653F-987A-4287-BDA5-9D5CD54BA0E2}" dt="2019-06-20T20:32:52.838" v="703" actId="14100"/>
          <ac:spMkLst>
            <pc:docMk/>
            <pc:sldMk cId="175238778" sldId="697"/>
            <ac:spMk id="11" creationId="{67B47931-6CAE-4E6A-9650-B09D4497B4B1}"/>
          </ac:spMkLst>
        </pc:spChg>
        <pc:spChg chg="mod">
          <ac:chgData name="RODRIGO ANDRES BOCANEGRA CRUZ" userId="4abc3d05-0c7f-4e5e-908e-1b22a2fdd5dd" providerId="ADAL" clId="{5BE9653F-987A-4287-BDA5-9D5CD54BA0E2}" dt="2019-06-20T20:31:37.152" v="662" actId="20577"/>
          <ac:spMkLst>
            <pc:docMk/>
            <pc:sldMk cId="175238778" sldId="697"/>
            <ac:spMk id="13" creationId="{BBDAE397-BA66-421F-9EB1-CB1219A9E4D3}"/>
          </ac:spMkLst>
        </pc:spChg>
        <pc:picChg chg="add mod">
          <ac:chgData name="RODRIGO ANDRES BOCANEGRA CRUZ" userId="4abc3d05-0c7f-4e5e-908e-1b22a2fdd5dd" providerId="ADAL" clId="{5BE9653F-987A-4287-BDA5-9D5CD54BA0E2}" dt="2019-06-20T20:32:28.356" v="698" actId="1076"/>
          <ac:picMkLst>
            <pc:docMk/>
            <pc:sldMk cId="175238778" sldId="697"/>
            <ac:picMk id="2" creationId="{507A011F-4C95-4734-AABE-83D974ED750F}"/>
          </ac:picMkLst>
        </pc:picChg>
        <pc:picChg chg="del">
          <ac:chgData name="RODRIGO ANDRES BOCANEGRA CRUZ" userId="4abc3d05-0c7f-4e5e-908e-1b22a2fdd5dd" providerId="ADAL" clId="{5BE9653F-987A-4287-BDA5-9D5CD54BA0E2}" dt="2019-06-20T20:30:41.846" v="649" actId="478"/>
          <ac:picMkLst>
            <pc:docMk/>
            <pc:sldMk cId="175238778" sldId="697"/>
            <ac:picMk id="6" creationId="{75F773AC-D354-41DD-A4AF-9D3A15388527}"/>
          </ac:picMkLst>
        </pc:picChg>
      </pc:sldChg>
      <pc:sldChg chg="addSp delSp modSp add">
        <pc:chgData name="RODRIGO ANDRES BOCANEGRA CRUZ" userId="4abc3d05-0c7f-4e5e-908e-1b22a2fdd5dd" providerId="ADAL" clId="{5BE9653F-987A-4287-BDA5-9D5CD54BA0E2}" dt="2019-06-20T20:34:18.768" v="736"/>
        <pc:sldMkLst>
          <pc:docMk/>
          <pc:sldMk cId="3558455723" sldId="698"/>
        </pc:sldMkLst>
        <pc:spChg chg="del">
          <ac:chgData name="RODRIGO ANDRES BOCANEGRA CRUZ" userId="4abc3d05-0c7f-4e5e-908e-1b22a2fdd5dd" providerId="ADAL" clId="{5BE9653F-987A-4287-BDA5-9D5CD54BA0E2}" dt="2019-06-20T20:33:17.887" v="706" actId="478"/>
          <ac:spMkLst>
            <pc:docMk/>
            <pc:sldMk cId="3558455723" sldId="698"/>
            <ac:spMk id="7" creationId="{8B1F6654-9437-4A65-93B7-18451C458EAB}"/>
          </ac:spMkLst>
        </pc:spChg>
        <pc:spChg chg="mod">
          <ac:chgData name="RODRIGO ANDRES BOCANEGRA CRUZ" userId="4abc3d05-0c7f-4e5e-908e-1b22a2fdd5dd" providerId="ADAL" clId="{5BE9653F-987A-4287-BDA5-9D5CD54BA0E2}" dt="2019-06-20T20:33:16.446" v="705"/>
          <ac:spMkLst>
            <pc:docMk/>
            <pc:sldMk cId="3558455723" sldId="698"/>
            <ac:spMk id="13" creationId="{BBDAE397-BA66-421F-9EB1-CB1219A9E4D3}"/>
          </ac:spMkLst>
        </pc:spChg>
        <pc:picChg chg="add mod">
          <ac:chgData name="RODRIGO ANDRES BOCANEGRA CRUZ" userId="4abc3d05-0c7f-4e5e-908e-1b22a2fdd5dd" providerId="ADAL" clId="{5BE9653F-987A-4287-BDA5-9D5CD54BA0E2}" dt="2019-06-20T20:34:18.768" v="736"/>
          <ac:picMkLst>
            <pc:docMk/>
            <pc:sldMk cId="3558455723" sldId="698"/>
            <ac:picMk id="5" creationId="{CD877163-AB6C-4ACF-B0BE-505D08356909}"/>
          </ac:picMkLst>
        </pc:picChg>
        <pc:picChg chg="del">
          <ac:chgData name="RODRIGO ANDRES BOCANEGRA CRUZ" userId="4abc3d05-0c7f-4e5e-908e-1b22a2fdd5dd" providerId="ADAL" clId="{5BE9653F-987A-4287-BDA5-9D5CD54BA0E2}" dt="2019-06-20T20:33:17.887" v="706" actId="478"/>
          <ac:picMkLst>
            <pc:docMk/>
            <pc:sldMk cId="3558455723" sldId="698"/>
            <ac:picMk id="6" creationId="{75F773AC-D354-41DD-A4AF-9D3A15388527}"/>
          </ac:picMkLst>
        </pc:picChg>
      </pc:sldChg>
      <pc:sldChg chg="addSp delSp modSp add">
        <pc:chgData name="RODRIGO ANDRES BOCANEGRA CRUZ" userId="4abc3d05-0c7f-4e5e-908e-1b22a2fdd5dd" providerId="ADAL" clId="{5BE9653F-987A-4287-BDA5-9D5CD54BA0E2}" dt="2019-06-20T20:35:05.768" v="774" actId="167"/>
        <pc:sldMkLst>
          <pc:docMk/>
          <pc:sldMk cId="2137219122" sldId="699"/>
        </pc:sldMkLst>
        <pc:spChg chg="add mod ord">
          <ac:chgData name="RODRIGO ANDRES BOCANEGRA CRUZ" userId="4abc3d05-0c7f-4e5e-908e-1b22a2fdd5dd" providerId="ADAL" clId="{5BE9653F-987A-4287-BDA5-9D5CD54BA0E2}" dt="2019-06-20T20:35:05.768" v="774" actId="167"/>
          <ac:spMkLst>
            <pc:docMk/>
            <pc:sldMk cId="2137219122" sldId="699"/>
            <ac:spMk id="2" creationId="{AFA23974-E8CC-4890-A0F3-FDC5419FC2EC}"/>
          </ac:spMkLst>
        </pc:spChg>
        <pc:spChg chg="mod">
          <ac:chgData name="RODRIGO ANDRES BOCANEGRA CRUZ" userId="4abc3d05-0c7f-4e5e-908e-1b22a2fdd5dd" providerId="ADAL" clId="{5BE9653F-987A-4287-BDA5-9D5CD54BA0E2}" dt="2019-06-20T20:34:37.274" v="766" actId="20577"/>
          <ac:spMkLst>
            <pc:docMk/>
            <pc:sldMk cId="2137219122" sldId="699"/>
            <ac:spMk id="13" creationId="{BBDAE397-BA66-421F-9EB1-CB1219A9E4D3}"/>
          </ac:spMkLst>
        </pc:spChg>
        <pc:picChg chg="add">
          <ac:chgData name="RODRIGO ANDRES BOCANEGRA CRUZ" userId="4abc3d05-0c7f-4e5e-908e-1b22a2fdd5dd" providerId="ADAL" clId="{5BE9653F-987A-4287-BDA5-9D5CD54BA0E2}" dt="2019-06-20T20:34:39.982" v="768"/>
          <ac:picMkLst>
            <pc:docMk/>
            <pc:sldMk cId="2137219122" sldId="699"/>
            <ac:picMk id="4" creationId="{48781AD2-A54D-47B4-B339-E090469D7071}"/>
          </ac:picMkLst>
        </pc:picChg>
        <pc:picChg chg="del">
          <ac:chgData name="RODRIGO ANDRES BOCANEGRA CRUZ" userId="4abc3d05-0c7f-4e5e-908e-1b22a2fdd5dd" providerId="ADAL" clId="{5BE9653F-987A-4287-BDA5-9D5CD54BA0E2}" dt="2019-06-20T20:34:38.130" v="767" actId="478"/>
          <ac:picMkLst>
            <pc:docMk/>
            <pc:sldMk cId="2137219122" sldId="699"/>
            <ac:picMk id="5" creationId="{CD877163-AB6C-4ACF-B0BE-505D08356909}"/>
          </ac:picMkLst>
        </pc:picChg>
      </pc:sldChg>
      <pc:sldChg chg="addSp delSp modSp add">
        <pc:chgData name="RODRIGO ANDRES BOCANEGRA CRUZ" userId="4abc3d05-0c7f-4e5e-908e-1b22a2fdd5dd" providerId="ADAL" clId="{5BE9653F-987A-4287-BDA5-9D5CD54BA0E2}" dt="2019-06-20T20:35:26.008" v="779"/>
        <pc:sldMkLst>
          <pc:docMk/>
          <pc:sldMk cId="409975746" sldId="700"/>
        </pc:sldMkLst>
        <pc:spChg chg="del">
          <ac:chgData name="RODRIGO ANDRES BOCANEGRA CRUZ" userId="4abc3d05-0c7f-4e5e-908e-1b22a2fdd5dd" providerId="ADAL" clId="{5BE9653F-987A-4287-BDA5-9D5CD54BA0E2}" dt="2019-06-20T20:35:23.471" v="778" actId="478"/>
          <ac:spMkLst>
            <pc:docMk/>
            <pc:sldMk cId="409975746" sldId="700"/>
            <ac:spMk id="2" creationId="{AFA23974-E8CC-4890-A0F3-FDC5419FC2EC}"/>
          </ac:spMkLst>
        </pc:spChg>
        <pc:spChg chg="mod">
          <ac:chgData name="RODRIGO ANDRES BOCANEGRA CRUZ" userId="4abc3d05-0c7f-4e5e-908e-1b22a2fdd5dd" providerId="ADAL" clId="{5BE9653F-987A-4287-BDA5-9D5CD54BA0E2}" dt="2019-06-20T20:35:21.858" v="776"/>
          <ac:spMkLst>
            <pc:docMk/>
            <pc:sldMk cId="409975746" sldId="700"/>
            <ac:spMk id="13" creationId="{BBDAE397-BA66-421F-9EB1-CB1219A9E4D3}"/>
          </ac:spMkLst>
        </pc:spChg>
        <pc:grpChg chg="add">
          <ac:chgData name="RODRIGO ANDRES BOCANEGRA CRUZ" userId="4abc3d05-0c7f-4e5e-908e-1b22a2fdd5dd" providerId="ADAL" clId="{5BE9653F-987A-4287-BDA5-9D5CD54BA0E2}" dt="2019-06-20T20:35:26.008" v="779"/>
          <ac:grpSpMkLst>
            <pc:docMk/>
            <pc:sldMk cId="409975746" sldId="700"/>
            <ac:grpSpMk id="5" creationId="{23AF910D-2A0F-4B65-97DE-F316B354D30F}"/>
          </ac:grpSpMkLst>
        </pc:grpChg>
        <pc:picChg chg="del">
          <ac:chgData name="RODRIGO ANDRES BOCANEGRA CRUZ" userId="4abc3d05-0c7f-4e5e-908e-1b22a2fdd5dd" providerId="ADAL" clId="{5BE9653F-987A-4287-BDA5-9D5CD54BA0E2}" dt="2019-06-20T20:35:22.676" v="777" actId="478"/>
          <ac:picMkLst>
            <pc:docMk/>
            <pc:sldMk cId="409975746" sldId="700"/>
            <ac:picMk id="4" creationId="{48781AD2-A54D-47B4-B339-E090469D7071}"/>
          </ac:picMkLst>
        </pc:picChg>
      </pc:sldChg>
      <pc:sldChg chg="addSp delSp modSp add">
        <pc:chgData name="RODRIGO ANDRES BOCANEGRA CRUZ" userId="4abc3d05-0c7f-4e5e-908e-1b22a2fdd5dd" providerId="ADAL" clId="{5BE9653F-987A-4287-BDA5-9D5CD54BA0E2}" dt="2019-06-20T20:35:57.690" v="789" actId="207"/>
        <pc:sldMkLst>
          <pc:docMk/>
          <pc:sldMk cId="659871076" sldId="701"/>
        </pc:sldMkLst>
        <pc:spChg chg="mod">
          <ac:chgData name="RODRIGO ANDRES BOCANEGRA CRUZ" userId="4abc3d05-0c7f-4e5e-908e-1b22a2fdd5dd" providerId="ADAL" clId="{5BE9653F-987A-4287-BDA5-9D5CD54BA0E2}" dt="2019-06-20T20:35:51.865" v="787"/>
          <ac:spMkLst>
            <pc:docMk/>
            <pc:sldMk cId="659871076" sldId="701"/>
            <ac:spMk id="13" creationId="{BBDAE397-BA66-421F-9EB1-CB1219A9E4D3}"/>
          </ac:spMkLst>
        </pc:spChg>
        <pc:spChg chg="add mod">
          <ac:chgData name="RODRIGO ANDRES BOCANEGRA CRUZ" userId="4abc3d05-0c7f-4e5e-908e-1b22a2fdd5dd" providerId="ADAL" clId="{5BE9653F-987A-4287-BDA5-9D5CD54BA0E2}" dt="2019-06-20T20:35:57.690" v="789" actId="207"/>
          <ac:spMkLst>
            <pc:docMk/>
            <pc:sldMk cId="659871076" sldId="701"/>
            <ac:spMk id="119" creationId="{751A3FBB-984C-481C-BB33-76C449123409}"/>
          </ac:spMkLst>
        </pc:spChg>
        <pc:spChg chg="add">
          <ac:chgData name="RODRIGO ANDRES BOCANEGRA CRUZ" userId="4abc3d05-0c7f-4e5e-908e-1b22a2fdd5dd" providerId="ADAL" clId="{5BE9653F-987A-4287-BDA5-9D5CD54BA0E2}" dt="2019-06-20T20:35:55.034" v="788"/>
          <ac:spMkLst>
            <pc:docMk/>
            <pc:sldMk cId="659871076" sldId="701"/>
            <ac:spMk id="120" creationId="{48B6C4D5-EE85-4C09-84FB-C57C76051535}"/>
          </ac:spMkLst>
        </pc:spChg>
        <pc:grpChg chg="del">
          <ac:chgData name="RODRIGO ANDRES BOCANEGRA CRUZ" userId="4abc3d05-0c7f-4e5e-908e-1b22a2fdd5dd" providerId="ADAL" clId="{5BE9653F-987A-4287-BDA5-9D5CD54BA0E2}" dt="2019-06-20T20:35:39.065" v="782" actId="478"/>
          <ac:grpSpMkLst>
            <pc:docMk/>
            <pc:sldMk cId="659871076" sldId="701"/>
            <ac:grpSpMk id="5" creationId="{23AF910D-2A0F-4B65-97DE-F316B354D30F}"/>
          </ac:grpSpMkLst>
        </pc:grpChg>
        <pc:cxnChg chg="mod">
          <ac:chgData name="RODRIGO ANDRES BOCANEGRA CRUZ" userId="4abc3d05-0c7f-4e5e-908e-1b22a2fdd5dd" providerId="ADAL" clId="{5BE9653F-987A-4287-BDA5-9D5CD54BA0E2}" dt="2019-06-20T20:35:39.065" v="782" actId="478"/>
          <ac:cxnSpMkLst>
            <pc:docMk/>
            <pc:sldMk cId="659871076" sldId="701"/>
            <ac:cxnSpMk id="6" creationId="{E1B7D92A-2B1D-44D8-A42A-D314846FF058}"/>
          </ac:cxnSpMkLst>
        </pc:cxnChg>
        <pc:cxnChg chg="mod">
          <ac:chgData name="RODRIGO ANDRES BOCANEGRA CRUZ" userId="4abc3d05-0c7f-4e5e-908e-1b22a2fdd5dd" providerId="ADAL" clId="{5BE9653F-987A-4287-BDA5-9D5CD54BA0E2}" dt="2019-06-20T20:35:39.065" v="782" actId="478"/>
          <ac:cxnSpMkLst>
            <pc:docMk/>
            <pc:sldMk cId="659871076" sldId="701"/>
            <ac:cxnSpMk id="21" creationId="{53567DAD-2DB5-4D90-89B9-2BD33553751D}"/>
          </ac:cxnSpMkLst>
        </pc:cxnChg>
        <pc:cxnChg chg="mod">
          <ac:chgData name="RODRIGO ANDRES BOCANEGRA CRUZ" userId="4abc3d05-0c7f-4e5e-908e-1b22a2fdd5dd" providerId="ADAL" clId="{5BE9653F-987A-4287-BDA5-9D5CD54BA0E2}" dt="2019-06-20T20:35:39.065" v="782" actId="478"/>
          <ac:cxnSpMkLst>
            <pc:docMk/>
            <pc:sldMk cId="659871076" sldId="701"/>
            <ac:cxnSpMk id="22" creationId="{BFDB00CD-F2EF-4E63-BDA4-A22C820C269C}"/>
          </ac:cxnSpMkLst>
        </pc:cxnChg>
        <pc:cxnChg chg="mod">
          <ac:chgData name="RODRIGO ANDRES BOCANEGRA CRUZ" userId="4abc3d05-0c7f-4e5e-908e-1b22a2fdd5dd" providerId="ADAL" clId="{5BE9653F-987A-4287-BDA5-9D5CD54BA0E2}" dt="2019-06-20T20:35:39.065" v="782" actId="478"/>
          <ac:cxnSpMkLst>
            <pc:docMk/>
            <pc:sldMk cId="659871076" sldId="701"/>
            <ac:cxnSpMk id="23" creationId="{3D18DC21-5390-4380-95CE-E5F14BC75FB2}"/>
          </ac:cxnSpMkLst>
        </pc:cxnChg>
        <pc:cxnChg chg="mod">
          <ac:chgData name="RODRIGO ANDRES BOCANEGRA CRUZ" userId="4abc3d05-0c7f-4e5e-908e-1b22a2fdd5dd" providerId="ADAL" clId="{5BE9653F-987A-4287-BDA5-9D5CD54BA0E2}" dt="2019-06-20T20:35:39.065" v="782" actId="478"/>
          <ac:cxnSpMkLst>
            <pc:docMk/>
            <pc:sldMk cId="659871076" sldId="701"/>
            <ac:cxnSpMk id="37" creationId="{8FFC3001-32FF-4206-A783-3EBF83D5AC4F}"/>
          </ac:cxnSpMkLst>
        </pc:cxnChg>
        <pc:cxnChg chg="mod">
          <ac:chgData name="RODRIGO ANDRES BOCANEGRA CRUZ" userId="4abc3d05-0c7f-4e5e-908e-1b22a2fdd5dd" providerId="ADAL" clId="{5BE9653F-987A-4287-BDA5-9D5CD54BA0E2}" dt="2019-06-20T20:35:39.065" v="782" actId="478"/>
          <ac:cxnSpMkLst>
            <pc:docMk/>
            <pc:sldMk cId="659871076" sldId="701"/>
            <ac:cxnSpMk id="38" creationId="{54113B34-B163-4138-94D2-01FFEE73A89F}"/>
          </ac:cxnSpMkLst>
        </pc:cxnChg>
        <pc:cxnChg chg="mod">
          <ac:chgData name="RODRIGO ANDRES BOCANEGRA CRUZ" userId="4abc3d05-0c7f-4e5e-908e-1b22a2fdd5dd" providerId="ADAL" clId="{5BE9653F-987A-4287-BDA5-9D5CD54BA0E2}" dt="2019-06-20T20:35:39.065" v="782" actId="478"/>
          <ac:cxnSpMkLst>
            <pc:docMk/>
            <pc:sldMk cId="659871076" sldId="701"/>
            <ac:cxnSpMk id="39" creationId="{7069F01D-18B0-4AA5-A798-C82B15C5CB52}"/>
          </ac:cxnSpMkLst>
        </pc:cxnChg>
        <pc:cxnChg chg="mod">
          <ac:chgData name="RODRIGO ANDRES BOCANEGRA CRUZ" userId="4abc3d05-0c7f-4e5e-908e-1b22a2fdd5dd" providerId="ADAL" clId="{5BE9653F-987A-4287-BDA5-9D5CD54BA0E2}" dt="2019-06-20T20:35:39.065" v="782" actId="478"/>
          <ac:cxnSpMkLst>
            <pc:docMk/>
            <pc:sldMk cId="659871076" sldId="701"/>
            <ac:cxnSpMk id="40" creationId="{BC0679D1-9BC7-4CE0-8B7A-DA07725F33C1}"/>
          </ac:cxnSpMkLst>
        </pc:cxnChg>
        <pc:cxnChg chg="mod">
          <ac:chgData name="RODRIGO ANDRES BOCANEGRA CRUZ" userId="4abc3d05-0c7f-4e5e-908e-1b22a2fdd5dd" providerId="ADAL" clId="{5BE9653F-987A-4287-BDA5-9D5CD54BA0E2}" dt="2019-06-20T20:35:39.065" v="782" actId="478"/>
          <ac:cxnSpMkLst>
            <pc:docMk/>
            <pc:sldMk cId="659871076" sldId="701"/>
            <ac:cxnSpMk id="41" creationId="{FCEB1B1F-64ED-4313-AE9E-0C51AA1FC5D3}"/>
          </ac:cxnSpMkLst>
        </pc:cxnChg>
        <pc:cxnChg chg="mod">
          <ac:chgData name="RODRIGO ANDRES BOCANEGRA CRUZ" userId="4abc3d05-0c7f-4e5e-908e-1b22a2fdd5dd" providerId="ADAL" clId="{5BE9653F-987A-4287-BDA5-9D5CD54BA0E2}" dt="2019-06-20T20:35:39.065" v="782" actId="478"/>
          <ac:cxnSpMkLst>
            <pc:docMk/>
            <pc:sldMk cId="659871076" sldId="701"/>
            <ac:cxnSpMk id="42" creationId="{CAD228C7-C85E-44BB-B56F-B69B58FC43FF}"/>
          </ac:cxnSpMkLst>
        </pc:cxnChg>
        <pc:cxnChg chg="mod">
          <ac:chgData name="RODRIGO ANDRES BOCANEGRA CRUZ" userId="4abc3d05-0c7f-4e5e-908e-1b22a2fdd5dd" providerId="ADAL" clId="{5BE9653F-987A-4287-BDA5-9D5CD54BA0E2}" dt="2019-06-20T20:35:39.065" v="782" actId="478"/>
          <ac:cxnSpMkLst>
            <pc:docMk/>
            <pc:sldMk cId="659871076" sldId="701"/>
            <ac:cxnSpMk id="43" creationId="{E4BB3335-D8A2-45CC-AC5B-374980973486}"/>
          </ac:cxnSpMkLst>
        </pc:cxnChg>
        <pc:cxnChg chg="mod">
          <ac:chgData name="RODRIGO ANDRES BOCANEGRA CRUZ" userId="4abc3d05-0c7f-4e5e-908e-1b22a2fdd5dd" providerId="ADAL" clId="{5BE9653F-987A-4287-BDA5-9D5CD54BA0E2}" dt="2019-06-20T20:35:39.065" v="782" actId="478"/>
          <ac:cxnSpMkLst>
            <pc:docMk/>
            <pc:sldMk cId="659871076" sldId="701"/>
            <ac:cxnSpMk id="45" creationId="{06C0C19C-E68C-497F-AD98-F39048857BDD}"/>
          </ac:cxnSpMkLst>
        </pc:cxnChg>
        <pc:cxnChg chg="mod">
          <ac:chgData name="RODRIGO ANDRES BOCANEGRA CRUZ" userId="4abc3d05-0c7f-4e5e-908e-1b22a2fdd5dd" providerId="ADAL" clId="{5BE9653F-987A-4287-BDA5-9D5CD54BA0E2}" dt="2019-06-20T20:35:39.065" v="782" actId="478"/>
          <ac:cxnSpMkLst>
            <pc:docMk/>
            <pc:sldMk cId="659871076" sldId="701"/>
            <ac:cxnSpMk id="48" creationId="{5134024F-AB23-4778-99D4-2622ED7A5A70}"/>
          </ac:cxnSpMkLst>
        </pc:cxnChg>
        <pc:cxnChg chg="mod">
          <ac:chgData name="RODRIGO ANDRES BOCANEGRA CRUZ" userId="4abc3d05-0c7f-4e5e-908e-1b22a2fdd5dd" providerId="ADAL" clId="{5BE9653F-987A-4287-BDA5-9D5CD54BA0E2}" dt="2019-06-20T20:35:39.065" v="782" actId="478"/>
          <ac:cxnSpMkLst>
            <pc:docMk/>
            <pc:sldMk cId="659871076" sldId="701"/>
            <ac:cxnSpMk id="49" creationId="{96297626-5D1D-491D-8047-879A4504EF6E}"/>
          </ac:cxnSpMkLst>
        </pc:cxnChg>
        <pc:cxnChg chg="mod">
          <ac:chgData name="RODRIGO ANDRES BOCANEGRA CRUZ" userId="4abc3d05-0c7f-4e5e-908e-1b22a2fdd5dd" providerId="ADAL" clId="{5BE9653F-987A-4287-BDA5-9D5CD54BA0E2}" dt="2019-06-20T20:35:39.065" v="782" actId="478"/>
          <ac:cxnSpMkLst>
            <pc:docMk/>
            <pc:sldMk cId="659871076" sldId="701"/>
            <ac:cxnSpMk id="52" creationId="{D6E14D79-2E02-49F6-ABFF-4D976EE6286A}"/>
          </ac:cxnSpMkLst>
        </pc:cxnChg>
        <pc:cxnChg chg="mod">
          <ac:chgData name="RODRIGO ANDRES BOCANEGRA CRUZ" userId="4abc3d05-0c7f-4e5e-908e-1b22a2fdd5dd" providerId="ADAL" clId="{5BE9653F-987A-4287-BDA5-9D5CD54BA0E2}" dt="2019-06-20T20:35:39.065" v="782" actId="478"/>
          <ac:cxnSpMkLst>
            <pc:docMk/>
            <pc:sldMk cId="659871076" sldId="701"/>
            <ac:cxnSpMk id="53" creationId="{53F5A0B8-62E0-4669-87CB-E10430B794B8}"/>
          </ac:cxnSpMkLst>
        </pc:cxnChg>
        <pc:cxnChg chg="mod">
          <ac:chgData name="RODRIGO ANDRES BOCANEGRA CRUZ" userId="4abc3d05-0c7f-4e5e-908e-1b22a2fdd5dd" providerId="ADAL" clId="{5BE9653F-987A-4287-BDA5-9D5CD54BA0E2}" dt="2019-06-20T20:35:39.065" v="782" actId="478"/>
          <ac:cxnSpMkLst>
            <pc:docMk/>
            <pc:sldMk cId="659871076" sldId="701"/>
            <ac:cxnSpMk id="54" creationId="{B2146A89-0700-42F2-B686-4F58461BAB31}"/>
          </ac:cxnSpMkLst>
        </pc:cxnChg>
      </pc:sldChg>
      <pc:sldChg chg="addSp modSp add">
        <pc:chgData name="RODRIGO ANDRES BOCANEGRA CRUZ" userId="4abc3d05-0c7f-4e5e-908e-1b22a2fdd5dd" providerId="ADAL" clId="{5BE9653F-987A-4287-BDA5-9D5CD54BA0E2}" dt="2019-06-20T20:37:29.385" v="823"/>
        <pc:sldMkLst>
          <pc:docMk/>
          <pc:sldMk cId="3841762216" sldId="702"/>
        </pc:sldMkLst>
        <pc:spChg chg="mod">
          <ac:chgData name="RODRIGO ANDRES BOCANEGRA CRUZ" userId="4abc3d05-0c7f-4e5e-908e-1b22a2fdd5dd" providerId="ADAL" clId="{5BE9653F-987A-4287-BDA5-9D5CD54BA0E2}" dt="2019-06-20T20:36:07.231" v="792"/>
          <ac:spMkLst>
            <pc:docMk/>
            <pc:sldMk cId="3841762216" sldId="702"/>
            <ac:spMk id="13" creationId="{BBDAE397-BA66-421F-9EB1-CB1219A9E4D3}"/>
          </ac:spMkLst>
        </pc:spChg>
        <pc:picChg chg="add mod">
          <ac:chgData name="RODRIGO ANDRES BOCANEGRA CRUZ" userId="4abc3d05-0c7f-4e5e-908e-1b22a2fdd5dd" providerId="ADAL" clId="{5BE9653F-987A-4287-BDA5-9D5CD54BA0E2}" dt="2019-06-20T20:37:29.385" v="823"/>
          <ac:picMkLst>
            <pc:docMk/>
            <pc:sldMk cId="3841762216" sldId="702"/>
            <ac:picMk id="3" creationId="{60EE4D36-A65A-48E0-AD39-3FCCFF632541}"/>
          </ac:picMkLst>
        </pc:picChg>
      </pc:sldChg>
      <pc:sldChg chg="addSp modSp add">
        <pc:chgData name="RODRIGO ANDRES BOCANEGRA CRUZ" userId="4abc3d05-0c7f-4e5e-908e-1b22a2fdd5dd" providerId="ADAL" clId="{5BE9653F-987A-4287-BDA5-9D5CD54BA0E2}" dt="2019-06-20T20:37:56.976" v="834" actId="1076"/>
        <pc:sldMkLst>
          <pc:docMk/>
          <pc:sldMk cId="2812710457" sldId="703"/>
        </pc:sldMkLst>
        <pc:spChg chg="mod">
          <ac:chgData name="RODRIGO ANDRES BOCANEGRA CRUZ" userId="4abc3d05-0c7f-4e5e-908e-1b22a2fdd5dd" providerId="ADAL" clId="{5BE9653F-987A-4287-BDA5-9D5CD54BA0E2}" dt="2019-06-20T20:37:48.352" v="830" actId="20577"/>
          <ac:spMkLst>
            <pc:docMk/>
            <pc:sldMk cId="2812710457" sldId="703"/>
            <ac:spMk id="13" creationId="{BBDAE397-BA66-421F-9EB1-CB1219A9E4D3}"/>
          </ac:spMkLst>
        </pc:spChg>
        <pc:picChg chg="add mod">
          <ac:chgData name="RODRIGO ANDRES BOCANEGRA CRUZ" userId="4abc3d05-0c7f-4e5e-908e-1b22a2fdd5dd" providerId="ADAL" clId="{5BE9653F-987A-4287-BDA5-9D5CD54BA0E2}" dt="2019-06-20T20:37:56.976" v="834" actId="1076"/>
          <ac:picMkLst>
            <pc:docMk/>
            <pc:sldMk cId="2812710457" sldId="703"/>
            <ac:picMk id="3" creationId="{9D42E18F-B302-481D-82AF-79B740102295}"/>
          </ac:picMkLst>
        </pc:picChg>
      </pc:sldChg>
      <pc:sldChg chg="addSp modSp add">
        <pc:chgData name="RODRIGO ANDRES BOCANEGRA CRUZ" userId="4abc3d05-0c7f-4e5e-908e-1b22a2fdd5dd" providerId="ADAL" clId="{5BE9653F-987A-4287-BDA5-9D5CD54BA0E2}" dt="2019-06-20T20:38:21.840" v="842" actId="1076"/>
        <pc:sldMkLst>
          <pc:docMk/>
          <pc:sldMk cId="900076565" sldId="704"/>
        </pc:sldMkLst>
        <pc:spChg chg="mod">
          <ac:chgData name="RODRIGO ANDRES BOCANEGRA CRUZ" userId="4abc3d05-0c7f-4e5e-908e-1b22a2fdd5dd" providerId="ADAL" clId="{5BE9653F-987A-4287-BDA5-9D5CD54BA0E2}" dt="2019-06-20T20:38:12.447" v="840"/>
          <ac:spMkLst>
            <pc:docMk/>
            <pc:sldMk cId="900076565" sldId="704"/>
            <ac:spMk id="13" creationId="{BBDAE397-BA66-421F-9EB1-CB1219A9E4D3}"/>
          </ac:spMkLst>
        </pc:spChg>
        <pc:grpChg chg="add mod">
          <ac:chgData name="RODRIGO ANDRES BOCANEGRA CRUZ" userId="4abc3d05-0c7f-4e5e-908e-1b22a2fdd5dd" providerId="ADAL" clId="{5BE9653F-987A-4287-BDA5-9D5CD54BA0E2}" dt="2019-06-20T20:38:21.840" v="842" actId="1076"/>
          <ac:grpSpMkLst>
            <pc:docMk/>
            <pc:sldMk cId="900076565" sldId="704"/>
            <ac:grpSpMk id="3" creationId="{2B032712-DB38-429D-B14A-ECF6468B0D1B}"/>
          </ac:grpSpMkLst>
        </pc:grpChg>
      </pc:sldChg>
      <pc:sldChg chg="modSp add">
        <pc:chgData name="RODRIGO ANDRES BOCANEGRA CRUZ" userId="4abc3d05-0c7f-4e5e-908e-1b22a2fdd5dd" providerId="ADAL" clId="{5BE9653F-987A-4287-BDA5-9D5CD54BA0E2}" dt="2019-06-20T20:38:50.327" v="849" actId="20577"/>
        <pc:sldMkLst>
          <pc:docMk/>
          <pc:sldMk cId="3536593047" sldId="705"/>
        </pc:sldMkLst>
        <pc:spChg chg="mod">
          <ac:chgData name="RODRIGO ANDRES BOCANEGRA CRUZ" userId="4abc3d05-0c7f-4e5e-908e-1b22a2fdd5dd" providerId="ADAL" clId="{5BE9653F-987A-4287-BDA5-9D5CD54BA0E2}" dt="2019-06-20T20:38:50.327" v="849" actId="20577"/>
          <ac:spMkLst>
            <pc:docMk/>
            <pc:sldMk cId="3536593047" sldId="705"/>
            <ac:spMk id="141" creationId="{00000000-0000-0000-0000-000000000000}"/>
          </ac:spMkLst>
        </pc:spChg>
        <pc:spChg chg="mod">
          <ac:chgData name="RODRIGO ANDRES BOCANEGRA CRUZ" userId="4abc3d05-0c7f-4e5e-908e-1b22a2fdd5dd" providerId="ADAL" clId="{5BE9653F-987A-4287-BDA5-9D5CD54BA0E2}" dt="2019-06-20T20:38:45.080" v="846" actId="20577"/>
          <ac:spMkLst>
            <pc:docMk/>
            <pc:sldMk cId="3536593047" sldId="705"/>
            <ac:spMk id="142" creationId="{00000000-0000-0000-0000-000000000000}"/>
          </ac:spMkLst>
        </pc:spChg>
      </pc:sldChg>
      <pc:sldChg chg="addSp delSp modSp add">
        <pc:chgData name="RODRIGO ANDRES BOCANEGRA CRUZ" userId="4abc3d05-0c7f-4e5e-908e-1b22a2fdd5dd" providerId="ADAL" clId="{5BE9653F-987A-4287-BDA5-9D5CD54BA0E2}" dt="2019-06-20T20:40:43.812" v="858" actId="207"/>
        <pc:sldMkLst>
          <pc:docMk/>
          <pc:sldMk cId="1155378566" sldId="706"/>
        </pc:sldMkLst>
        <pc:spChg chg="mod">
          <ac:chgData name="RODRIGO ANDRES BOCANEGRA CRUZ" userId="4abc3d05-0c7f-4e5e-908e-1b22a2fdd5dd" providerId="ADAL" clId="{5BE9653F-987A-4287-BDA5-9D5CD54BA0E2}" dt="2019-06-20T20:40:43.812" v="858" actId="207"/>
          <ac:spMkLst>
            <pc:docMk/>
            <pc:sldMk cId="1155378566" sldId="706"/>
            <ac:spMk id="12" creationId="{F5EBCBC0-DE72-485C-8D1C-E250DF562E76}"/>
          </ac:spMkLst>
        </pc:spChg>
        <pc:spChg chg="mod">
          <ac:chgData name="RODRIGO ANDRES BOCANEGRA CRUZ" userId="4abc3d05-0c7f-4e5e-908e-1b22a2fdd5dd" providerId="ADAL" clId="{5BE9653F-987A-4287-BDA5-9D5CD54BA0E2}" dt="2019-06-20T20:40:32.531" v="853"/>
          <ac:spMkLst>
            <pc:docMk/>
            <pc:sldMk cId="1155378566" sldId="706"/>
            <ac:spMk id="13" creationId="{BBDAE397-BA66-421F-9EB1-CB1219A9E4D3}"/>
          </ac:spMkLst>
        </pc:spChg>
        <pc:spChg chg="mod">
          <ac:chgData name="RODRIGO ANDRES BOCANEGRA CRUZ" userId="4abc3d05-0c7f-4e5e-908e-1b22a2fdd5dd" providerId="ADAL" clId="{5BE9653F-987A-4287-BDA5-9D5CD54BA0E2}" dt="2019-06-20T20:40:41.822" v="857" actId="207"/>
          <ac:spMkLst>
            <pc:docMk/>
            <pc:sldMk cId="1155378566" sldId="706"/>
            <ac:spMk id="14" creationId="{52663963-A85E-4255-A062-4C526C374341}"/>
          </ac:spMkLst>
        </pc:spChg>
        <pc:grpChg chg="add mod">
          <ac:chgData name="RODRIGO ANDRES BOCANEGRA CRUZ" userId="4abc3d05-0c7f-4e5e-908e-1b22a2fdd5dd" providerId="ADAL" clId="{5BE9653F-987A-4287-BDA5-9D5CD54BA0E2}" dt="2019-06-20T20:40:39.641" v="856" actId="1076"/>
          <ac:grpSpMkLst>
            <pc:docMk/>
            <pc:sldMk cId="1155378566" sldId="706"/>
            <ac:grpSpMk id="4" creationId="{0B319C0D-C6F9-45F8-A071-D690E8C63582}"/>
          </ac:grpSpMkLst>
        </pc:grpChg>
        <pc:picChg chg="del">
          <ac:chgData name="RODRIGO ANDRES BOCANEGRA CRUZ" userId="4abc3d05-0c7f-4e5e-908e-1b22a2fdd5dd" providerId="ADAL" clId="{5BE9653F-987A-4287-BDA5-9D5CD54BA0E2}" dt="2019-06-20T20:40:33.634" v="854" actId="478"/>
          <ac:picMkLst>
            <pc:docMk/>
            <pc:sldMk cId="1155378566" sldId="706"/>
            <ac:picMk id="3" creationId="{9D42E18F-B302-481D-82AF-79B740102295}"/>
          </ac:picMkLst>
        </pc:picChg>
        <pc:picChg chg="add mod">
          <ac:chgData name="RODRIGO ANDRES BOCANEGRA CRUZ" userId="4abc3d05-0c7f-4e5e-908e-1b22a2fdd5dd" providerId="ADAL" clId="{5BE9653F-987A-4287-BDA5-9D5CD54BA0E2}" dt="2019-06-20T20:40:39.641" v="856" actId="1076"/>
          <ac:picMkLst>
            <pc:docMk/>
            <pc:sldMk cId="1155378566" sldId="706"/>
            <ac:picMk id="15" creationId="{1B904FDA-9162-462E-95C9-60D52A57F0D7}"/>
          </ac:picMkLst>
        </pc:picChg>
      </pc:sldChg>
    </pc:docChg>
  </pc:docChgLst>
  <pc:docChgLst>
    <pc:chgData name="RODRIGO ANDRES BOCANEGRA CRUZ" userId="4abc3d05-0c7f-4e5e-908e-1b22a2fdd5dd" providerId="ADAL" clId="{5589FB6B-2C66-4917-94C7-62AE9108865A}"/>
    <pc:docChg chg="undo custSel addSld delSld modSld sldOrd">
      <pc:chgData name="RODRIGO ANDRES BOCANEGRA CRUZ" userId="4abc3d05-0c7f-4e5e-908e-1b22a2fdd5dd" providerId="ADAL" clId="{5589FB6B-2C66-4917-94C7-62AE9108865A}" dt="2019-07-17T14:21:21.280" v="1673" actId="1076"/>
      <pc:docMkLst>
        <pc:docMk/>
      </pc:docMkLst>
      <pc:sldChg chg="add del">
        <pc:chgData name="RODRIGO ANDRES BOCANEGRA CRUZ" userId="4abc3d05-0c7f-4e5e-908e-1b22a2fdd5dd" providerId="ADAL" clId="{5589FB6B-2C66-4917-94C7-62AE9108865A}" dt="2019-07-17T14:02:54.292" v="1596" actId="2696"/>
        <pc:sldMkLst>
          <pc:docMk/>
          <pc:sldMk cId="934977750" sldId="539"/>
        </pc:sldMkLst>
      </pc:sldChg>
      <pc:sldChg chg="add del">
        <pc:chgData name="RODRIGO ANDRES BOCANEGRA CRUZ" userId="4abc3d05-0c7f-4e5e-908e-1b22a2fdd5dd" providerId="ADAL" clId="{5589FB6B-2C66-4917-94C7-62AE9108865A}" dt="2019-07-17T14:02:55.124" v="1597" actId="2696"/>
        <pc:sldMkLst>
          <pc:docMk/>
          <pc:sldMk cId="3637544552" sldId="540"/>
        </pc:sldMkLst>
      </pc:sldChg>
      <pc:sldChg chg="modSp">
        <pc:chgData name="RODRIGO ANDRES BOCANEGRA CRUZ" userId="4abc3d05-0c7f-4e5e-908e-1b22a2fdd5dd" providerId="ADAL" clId="{5589FB6B-2C66-4917-94C7-62AE9108865A}" dt="2019-07-10T19:52:42.837" v="1455" actId="20577"/>
        <pc:sldMkLst>
          <pc:docMk/>
          <pc:sldMk cId="3307128058" sldId="692"/>
        </pc:sldMkLst>
        <pc:graphicFrameChg chg="mod">
          <ac:chgData name="RODRIGO ANDRES BOCANEGRA CRUZ" userId="4abc3d05-0c7f-4e5e-908e-1b22a2fdd5dd" providerId="ADAL" clId="{5589FB6B-2C66-4917-94C7-62AE9108865A}" dt="2019-07-10T19:52:42.837" v="1455" actId="20577"/>
          <ac:graphicFrameMkLst>
            <pc:docMk/>
            <pc:sldMk cId="3307128058" sldId="692"/>
            <ac:graphicFrameMk id="5" creationId="{25F25D17-E686-46A1-BD53-F456AFCEE3A3}"/>
          </ac:graphicFrameMkLst>
        </pc:graphicFrameChg>
      </pc:sldChg>
      <pc:sldChg chg="addSp delSp modSp add ord">
        <pc:chgData name="RODRIGO ANDRES BOCANEGRA CRUZ" userId="4abc3d05-0c7f-4e5e-908e-1b22a2fdd5dd" providerId="ADAL" clId="{5589FB6B-2C66-4917-94C7-62AE9108865A}" dt="2019-07-10T19:53:14.209" v="1474" actId="20577"/>
        <pc:sldMkLst>
          <pc:docMk/>
          <pc:sldMk cId="1724405847" sldId="708"/>
        </pc:sldMkLst>
        <pc:spChg chg="add del mod">
          <ac:chgData name="RODRIGO ANDRES BOCANEGRA CRUZ" userId="4abc3d05-0c7f-4e5e-908e-1b22a2fdd5dd" providerId="ADAL" clId="{5589FB6B-2C66-4917-94C7-62AE9108865A}" dt="2019-07-10T19:26:13.430" v="102"/>
          <ac:spMkLst>
            <pc:docMk/>
            <pc:sldMk cId="1724405847" sldId="708"/>
            <ac:spMk id="2" creationId="{B08C826F-2D14-40C6-BC57-411756C42F5B}"/>
          </ac:spMkLst>
        </pc:spChg>
        <pc:spChg chg="del">
          <ac:chgData name="RODRIGO ANDRES BOCANEGRA CRUZ" userId="4abc3d05-0c7f-4e5e-908e-1b22a2fdd5dd" providerId="ADAL" clId="{5589FB6B-2C66-4917-94C7-62AE9108865A}" dt="2019-07-10T19:24:46.789" v="1" actId="478"/>
          <ac:spMkLst>
            <pc:docMk/>
            <pc:sldMk cId="1724405847" sldId="708"/>
            <ac:spMk id="8" creationId="{5BC95F74-ADBA-4920-9878-AB9B89A30CCC}"/>
          </ac:spMkLst>
        </pc:spChg>
        <pc:spChg chg="del">
          <ac:chgData name="RODRIGO ANDRES BOCANEGRA CRUZ" userId="4abc3d05-0c7f-4e5e-908e-1b22a2fdd5dd" providerId="ADAL" clId="{5589FB6B-2C66-4917-94C7-62AE9108865A}" dt="2019-07-10T19:24:46.789" v="1" actId="478"/>
          <ac:spMkLst>
            <pc:docMk/>
            <pc:sldMk cId="1724405847" sldId="708"/>
            <ac:spMk id="9" creationId="{46E7E1D9-230F-4F93-AD2A-809BEABC9024}"/>
          </ac:spMkLst>
        </pc:spChg>
        <pc:spChg chg="del">
          <ac:chgData name="RODRIGO ANDRES BOCANEGRA CRUZ" userId="4abc3d05-0c7f-4e5e-908e-1b22a2fdd5dd" providerId="ADAL" clId="{5589FB6B-2C66-4917-94C7-62AE9108865A}" dt="2019-07-10T19:24:46.789" v="1" actId="478"/>
          <ac:spMkLst>
            <pc:docMk/>
            <pc:sldMk cId="1724405847" sldId="708"/>
            <ac:spMk id="10" creationId="{E4956ED2-3828-4684-80DD-EE6599E0B779}"/>
          </ac:spMkLst>
        </pc:spChg>
        <pc:spChg chg="del">
          <ac:chgData name="RODRIGO ANDRES BOCANEGRA CRUZ" userId="4abc3d05-0c7f-4e5e-908e-1b22a2fdd5dd" providerId="ADAL" clId="{5589FB6B-2C66-4917-94C7-62AE9108865A}" dt="2019-07-10T19:24:46.789" v="1" actId="478"/>
          <ac:spMkLst>
            <pc:docMk/>
            <pc:sldMk cId="1724405847" sldId="708"/>
            <ac:spMk id="11" creationId="{2CDFEE83-90CF-4587-B9E7-D46A04404DB0}"/>
          </ac:spMkLst>
        </pc:spChg>
        <pc:spChg chg="del">
          <ac:chgData name="RODRIGO ANDRES BOCANEGRA CRUZ" userId="4abc3d05-0c7f-4e5e-908e-1b22a2fdd5dd" providerId="ADAL" clId="{5589FB6B-2C66-4917-94C7-62AE9108865A}" dt="2019-07-10T19:24:46.789" v="1" actId="478"/>
          <ac:spMkLst>
            <pc:docMk/>
            <pc:sldMk cId="1724405847" sldId="708"/>
            <ac:spMk id="12" creationId="{AFDF92A6-BFB8-4CA3-A870-01ED37645F0A}"/>
          </ac:spMkLst>
        </pc:spChg>
        <pc:spChg chg="del">
          <ac:chgData name="RODRIGO ANDRES BOCANEGRA CRUZ" userId="4abc3d05-0c7f-4e5e-908e-1b22a2fdd5dd" providerId="ADAL" clId="{5589FB6B-2C66-4917-94C7-62AE9108865A}" dt="2019-07-10T19:24:46.789" v="1" actId="478"/>
          <ac:spMkLst>
            <pc:docMk/>
            <pc:sldMk cId="1724405847" sldId="708"/>
            <ac:spMk id="13" creationId="{FCB978D8-07CB-4924-864A-A35FF961D1DC}"/>
          </ac:spMkLst>
        </pc:spChg>
        <pc:spChg chg="mod">
          <ac:chgData name="RODRIGO ANDRES BOCANEGRA CRUZ" userId="4abc3d05-0c7f-4e5e-908e-1b22a2fdd5dd" providerId="ADAL" clId="{5589FB6B-2C66-4917-94C7-62AE9108865A}" dt="2019-07-10T19:24:59.645" v="65" actId="20577"/>
          <ac:spMkLst>
            <pc:docMk/>
            <pc:sldMk cId="1724405847" sldId="708"/>
            <ac:spMk id="277" creationId="{00000000-0000-0000-0000-000000000000}"/>
          </ac:spMkLst>
        </pc:spChg>
        <pc:graphicFrameChg chg="add mod modGraphic">
          <ac:chgData name="RODRIGO ANDRES BOCANEGRA CRUZ" userId="4abc3d05-0c7f-4e5e-908e-1b22a2fdd5dd" providerId="ADAL" clId="{5589FB6B-2C66-4917-94C7-62AE9108865A}" dt="2019-07-10T19:53:14.209" v="1474" actId="20577"/>
          <ac:graphicFrameMkLst>
            <pc:docMk/>
            <pc:sldMk cId="1724405847" sldId="708"/>
            <ac:graphicFrameMk id="3" creationId="{94052A37-5D44-42AD-A156-4C4989CD1583}"/>
          </ac:graphicFrameMkLst>
        </pc:graphicFrameChg>
        <pc:picChg chg="del">
          <ac:chgData name="RODRIGO ANDRES BOCANEGRA CRUZ" userId="4abc3d05-0c7f-4e5e-908e-1b22a2fdd5dd" providerId="ADAL" clId="{5589FB6B-2C66-4917-94C7-62AE9108865A}" dt="2019-07-10T19:24:46.789" v="1" actId="478"/>
          <ac:picMkLst>
            <pc:docMk/>
            <pc:sldMk cId="1724405847" sldId="708"/>
            <ac:picMk id="7" creationId="{ED056D94-5172-45BC-A8A4-9422ADA5EE4C}"/>
          </ac:picMkLst>
        </pc:picChg>
      </pc:sldChg>
      <pc:sldChg chg="addSp delSp modSp add">
        <pc:chgData name="RODRIGO ANDRES BOCANEGRA CRUZ" userId="4abc3d05-0c7f-4e5e-908e-1b22a2fdd5dd" providerId="ADAL" clId="{5589FB6B-2C66-4917-94C7-62AE9108865A}" dt="2019-07-17T14:21:21.280" v="1673" actId="1076"/>
        <pc:sldMkLst>
          <pc:docMk/>
          <pc:sldMk cId="994848784" sldId="709"/>
        </pc:sldMkLst>
        <pc:spChg chg="mod">
          <ac:chgData name="RODRIGO ANDRES BOCANEGRA CRUZ" userId="4abc3d05-0c7f-4e5e-908e-1b22a2fdd5dd" providerId="ADAL" clId="{5589FB6B-2C66-4917-94C7-62AE9108865A}" dt="2019-07-10T19:59:20.918" v="1498" actId="20577"/>
          <ac:spMkLst>
            <pc:docMk/>
            <pc:sldMk cId="994848784" sldId="709"/>
            <ac:spMk id="13" creationId="{BBDAE397-BA66-421F-9EB1-CB1219A9E4D3}"/>
          </ac:spMkLst>
        </pc:spChg>
        <pc:grpChg chg="del">
          <ac:chgData name="RODRIGO ANDRES BOCANEGRA CRUZ" userId="4abc3d05-0c7f-4e5e-908e-1b22a2fdd5dd" providerId="ADAL" clId="{5589FB6B-2C66-4917-94C7-62AE9108865A}" dt="2019-07-10T19:59:22.653" v="1499" actId="478"/>
          <ac:grpSpMkLst>
            <pc:docMk/>
            <pc:sldMk cId="994848784" sldId="709"/>
            <ac:grpSpMk id="4" creationId="{0B319C0D-C6F9-45F8-A071-D690E8C63582}"/>
          </ac:grpSpMkLst>
        </pc:grpChg>
        <pc:graphicFrameChg chg="add del">
          <ac:chgData name="RODRIGO ANDRES BOCANEGRA CRUZ" userId="4abc3d05-0c7f-4e5e-908e-1b22a2fdd5dd" providerId="ADAL" clId="{5589FB6B-2C66-4917-94C7-62AE9108865A}" dt="2019-07-17T14:02:41.221" v="1590"/>
          <ac:graphicFrameMkLst>
            <pc:docMk/>
            <pc:sldMk cId="994848784" sldId="709"/>
            <ac:graphicFrameMk id="2" creationId="{AAE3398B-E4A5-403E-9F02-33BED47EBC8A}"/>
          </ac:graphicFrameMkLst>
        </pc:graphicFrameChg>
        <pc:picChg chg="add mod">
          <ac:chgData name="RODRIGO ANDRES BOCANEGRA CRUZ" userId="4abc3d05-0c7f-4e5e-908e-1b22a2fdd5dd" providerId="ADAL" clId="{5589FB6B-2C66-4917-94C7-62AE9108865A}" dt="2019-07-17T14:21:21.280" v="1673" actId="1076"/>
          <ac:picMkLst>
            <pc:docMk/>
            <pc:sldMk cId="994848784" sldId="709"/>
            <ac:picMk id="3" creationId="{96FE00FA-C3E1-4992-B4B7-BE789F856E0E}"/>
          </ac:picMkLst>
        </pc:picChg>
        <pc:picChg chg="del">
          <ac:chgData name="RODRIGO ANDRES BOCANEGRA CRUZ" userId="4abc3d05-0c7f-4e5e-908e-1b22a2fdd5dd" providerId="ADAL" clId="{5589FB6B-2C66-4917-94C7-62AE9108865A}" dt="2019-07-10T19:59:22.653" v="1499" actId="478"/>
          <ac:picMkLst>
            <pc:docMk/>
            <pc:sldMk cId="994848784" sldId="709"/>
            <ac:picMk id="15" creationId="{1B904FDA-9162-462E-95C9-60D52A57F0D7}"/>
          </ac:picMkLst>
        </pc:picChg>
      </pc:sldChg>
      <pc:sldChg chg="addSp delSp modSp add del ord">
        <pc:chgData name="RODRIGO ANDRES BOCANEGRA CRUZ" userId="4abc3d05-0c7f-4e5e-908e-1b22a2fdd5dd" providerId="ADAL" clId="{5589FB6B-2C66-4917-94C7-62AE9108865A}" dt="2019-07-17T14:00:26.426" v="1587" actId="1076"/>
        <pc:sldMkLst>
          <pc:docMk/>
          <pc:sldMk cId="2133090993" sldId="710"/>
        </pc:sldMkLst>
        <pc:spChg chg="add del mod">
          <ac:chgData name="RODRIGO ANDRES BOCANEGRA CRUZ" userId="4abc3d05-0c7f-4e5e-908e-1b22a2fdd5dd" providerId="ADAL" clId="{5589FB6B-2C66-4917-94C7-62AE9108865A}" dt="2019-07-17T13:58:43.452" v="1546" actId="478"/>
          <ac:spMkLst>
            <pc:docMk/>
            <pc:sldMk cId="2133090993" sldId="710"/>
            <ac:spMk id="3" creationId="{BAA7F084-CD0D-4F1F-9FC7-D5D07E0181FF}"/>
          </ac:spMkLst>
        </pc:spChg>
        <pc:spChg chg="add del mod">
          <ac:chgData name="RODRIGO ANDRES BOCANEGRA CRUZ" userId="4abc3d05-0c7f-4e5e-908e-1b22a2fdd5dd" providerId="ADAL" clId="{5589FB6B-2C66-4917-94C7-62AE9108865A}" dt="2019-07-17T13:58:43.452" v="1546" actId="478"/>
          <ac:spMkLst>
            <pc:docMk/>
            <pc:sldMk cId="2133090993" sldId="710"/>
            <ac:spMk id="4" creationId="{06A155E1-5E78-409F-BC2A-F835897BC835}"/>
          </ac:spMkLst>
        </pc:spChg>
        <pc:spChg chg="add del mod">
          <ac:chgData name="RODRIGO ANDRES BOCANEGRA CRUZ" userId="4abc3d05-0c7f-4e5e-908e-1b22a2fdd5dd" providerId="ADAL" clId="{5589FB6B-2C66-4917-94C7-62AE9108865A}" dt="2019-07-17T13:58:43.452" v="1546" actId="478"/>
          <ac:spMkLst>
            <pc:docMk/>
            <pc:sldMk cId="2133090993" sldId="710"/>
            <ac:spMk id="5" creationId="{B1800D3F-B74D-40D5-90CE-4EBFEB5130A8}"/>
          </ac:spMkLst>
        </pc:spChg>
        <pc:spChg chg="add del mod">
          <ac:chgData name="RODRIGO ANDRES BOCANEGRA CRUZ" userId="4abc3d05-0c7f-4e5e-908e-1b22a2fdd5dd" providerId="ADAL" clId="{5589FB6B-2C66-4917-94C7-62AE9108865A}" dt="2019-07-17T13:58:43.452" v="1546" actId="478"/>
          <ac:spMkLst>
            <pc:docMk/>
            <pc:sldMk cId="2133090993" sldId="710"/>
            <ac:spMk id="6" creationId="{53ABE17F-5BDE-4137-90DD-FE55F4AB8D10}"/>
          </ac:spMkLst>
        </pc:spChg>
        <pc:spChg chg="add del mod">
          <ac:chgData name="RODRIGO ANDRES BOCANEGRA CRUZ" userId="4abc3d05-0c7f-4e5e-908e-1b22a2fdd5dd" providerId="ADAL" clId="{5589FB6B-2C66-4917-94C7-62AE9108865A}" dt="2019-07-17T13:58:43.452" v="1546" actId="478"/>
          <ac:spMkLst>
            <pc:docMk/>
            <pc:sldMk cId="2133090993" sldId="710"/>
            <ac:spMk id="10" creationId="{E45F4A11-2CA3-4B9E-9D97-1C7877000922}"/>
          </ac:spMkLst>
        </pc:spChg>
        <pc:spChg chg="add del mod">
          <ac:chgData name="RODRIGO ANDRES BOCANEGRA CRUZ" userId="4abc3d05-0c7f-4e5e-908e-1b22a2fdd5dd" providerId="ADAL" clId="{5589FB6B-2C66-4917-94C7-62AE9108865A}" dt="2019-07-17T13:58:43.452" v="1546" actId="478"/>
          <ac:spMkLst>
            <pc:docMk/>
            <pc:sldMk cId="2133090993" sldId="710"/>
            <ac:spMk id="12" creationId="{65E79EFB-3F61-46B4-A551-145F570C4C86}"/>
          </ac:spMkLst>
        </pc:spChg>
        <pc:spChg chg="mod">
          <ac:chgData name="RODRIGO ANDRES BOCANEGRA CRUZ" userId="4abc3d05-0c7f-4e5e-908e-1b22a2fdd5dd" providerId="ADAL" clId="{5589FB6B-2C66-4917-94C7-62AE9108865A}" dt="2019-07-17T13:58:54.308" v="1567" actId="20577"/>
          <ac:spMkLst>
            <pc:docMk/>
            <pc:sldMk cId="2133090993" sldId="710"/>
            <ac:spMk id="13" creationId="{BBDAE397-BA66-421F-9EB1-CB1219A9E4D3}"/>
          </ac:spMkLst>
        </pc:spChg>
        <pc:spChg chg="add del mod">
          <ac:chgData name="RODRIGO ANDRES BOCANEGRA CRUZ" userId="4abc3d05-0c7f-4e5e-908e-1b22a2fdd5dd" providerId="ADAL" clId="{5589FB6B-2C66-4917-94C7-62AE9108865A}" dt="2019-07-17T13:58:43.452" v="1546" actId="478"/>
          <ac:spMkLst>
            <pc:docMk/>
            <pc:sldMk cId="2133090993" sldId="710"/>
            <ac:spMk id="15" creationId="{CFBECF36-8AC3-4161-ADF2-E724CB783F33}"/>
          </ac:spMkLst>
        </pc:spChg>
        <pc:picChg chg="add del mod">
          <ac:chgData name="RODRIGO ANDRES BOCANEGRA CRUZ" userId="4abc3d05-0c7f-4e5e-908e-1b22a2fdd5dd" providerId="ADAL" clId="{5589FB6B-2C66-4917-94C7-62AE9108865A}" dt="2019-07-17T14:00:17.938" v="1575" actId="478"/>
          <ac:picMkLst>
            <pc:docMk/>
            <pc:sldMk cId="2133090993" sldId="710"/>
            <ac:picMk id="2" creationId="{2A2CFB44-9CE6-4620-851B-0D2164E36046}"/>
          </ac:picMkLst>
        </pc:picChg>
        <pc:picChg chg="add mod">
          <ac:chgData name="RODRIGO ANDRES BOCANEGRA CRUZ" userId="4abc3d05-0c7f-4e5e-908e-1b22a2fdd5dd" providerId="ADAL" clId="{5589FB6B-2C66-4917-94C7-62AE9108865A}" dt="2019-07-17T14:00:26.426" v="1587" actId="1076"/>
          <ac:picMkLst>
            <pc:docMk/>
            <pc:sldMk cId="2133090993" sldId="710"/>
            <ac:picMk id="17" creationId="{65B423C0-4D24-484A-8368-25BB50DCF835}"/>
          </ac:picMkLst>
        </pc:picChg>
        <pc:cxnChg chg="add del mod">
          <ac:chgData name="RODRIGO ANDRES BOCANEGRA CRUZ" userId="4abc3d05-0c7f-4e5e-908e-1b22a2fdd5dd" providerId="ADAL" clId="{5589FB6B-2C66-4917-94C7-62AE9108865A}" dt="2019-07-17T13:58:43.452" v="1546" actId="478"/>
          <ac:cxnSpMkLst>
            <pc:docMk/>
            <pc:sldMk cId="2133090993" sldId="710"/>
            <ac:cxnSpMk id="7" creationId="{54F6385A-4D80-42FD-8458-C8E6EEA2F10F}"/>
          </ac:cxnSpMkLst>
        </pc:cxnChg>
        <pc:cxnChg chg="add del mod">
          <ac:chgData name="RODRIGO ANDRES BOCANEGRA CRUZ" userId="4abc3d05-0c7f-4e5e-908e-1b22a2fdd5dd" providerId="ADAL" clId="{5589FB6B-2C66-4917-94C7-62AE9108865A}" dt="2019-07-17T13:58:43.452" v="1546" actId="478"/>
          <ac:cxnSpMkLst>
            <pc:docMk/>
            <pc:sldMk cId="2133090993" sldId="710"/>
            <ac:cxnSpMk id="8" creationId="{D0CC1D73-6725-44AA-ACA5-56CBB1285F58}"/>
          </ac:cxnSpMkLst>
        </pc:cxnChg>
        <pc:cxnChg chg="add del mod">
          <ac:chgData name="RODRIGO ANDRES BOCANEGRA CRUZ" userId="4abc3d05-0c7f-4e5e-908e-1b22a2fdd5dd" providerId="ADAL" clId="{5589FB6B-2C66-4917-94C7-62AE9108865A}" dt="2019-07-17T13:58:43.452" v="1546" actId="478"/>
          <ac:cxnSpMkLst>
            <pc:docMk/>
            <pc:sldMk cId="2133090993" sldId="710"/>
            <ac:cxnSpMk id="9" creationId="{793DD618-2039-4D66-B38D-39B331E434DC}"/>
          </ac:cxnSpMkLst>
        </pc:cxnChg>
        <pc:cxnChg chg="add del mod">
          <ac:chgData name="RODRIGO ANDRES BOCANEGRA CRUZ" userId="4abc3d05-0c7f-4e5e-908e-1b22a2fdd5dd" providerId="ADAL" clId="{5589FB6B-2C66-4917-94C7-62AE9108865A}" dt="2019-07-17T13:58:43.452" v="1546" actId="478"/>
          <ac:cxnSpMkLst>
            <pc:docMk/>
            <pc:sldMk cId="2133090993" sldId="710"/>
            <ac:cxnSpMk id="11" creationId="{51779049-E893-4DF6-B4DC-236109710D8F}"/>
          </ac:cxnSpMkLst>
        </pc:cxnChg>
        <pc:cxnChg chg="add del mod">
          <ac:chgData name="RODRIGO ANDRES BOCANEGRA CRUZ" userId="4abc3d05-0c7f-4e5e-908e-1b22a2fdd5dd" providerId="ADAL" clId="{5589FB6B-2C66-4917-94C7-62AE9108865A}" dt="2019-07-17T13:58:43.452" v="1546" actId="478"/>
          <ac:cxnSpMkLst>
            <pc:docMk/>
            <pc:sldMk cId="2133090993" sldId="710"/>
            <ac:cxnSpMk id="14" creationId="{96FA85F9-8724-4ABA-9E07-CECAE3F229AC}"/>
          </ac:cxnSpMkLst>
        </pc:cxnChg>
        <pc:cxnChg chg="add del mod">
          <ac:chgData name="RODRIGO ANDRES BOCANEGRA CRUZ" userId="4abc3d05-0c7f-4e5e-908e-1b22a2fdd5dd" providerId="ADAL" clId="{5589FB6B-2C66-4917-94C7-62AE9108865A}" dt="2019-07-17T13:58:43.452" v="1546" actId="478"/>
          <ac:cxnSpMkLst>
            <pc:docMk/>
            <pc:sldMk cId="2133090993" sldId="710"/>
            <ac:cxnSpMk id="16" creationId="{0459EB99-F138-4C7D-A97B-DB20D0026FDC}"/>
          </ac:cxnSpMkLst>
        </pc:cxnChg>
      </pc:sldChg>
      <pc:sldChg chg="addSp delSp modSp add del">
        <pc:chgData name="RODRIGO ANDRES BOCANEGRA CRUZ" userId="4abc3d05-0c7f-4e5e-908e-1b22a2fdd5dd" providerId="ADAL" clId="{5589FB6B-2C66-4917-94C7-62AE9108865A}" dt="2019-07-17T14:00:27.776" v="1588" actId="2696"/>
        <pc:sldMkLst>
          <pc:docMk/>
          <pc:sldMk cId="62004043" sldId="711"/>
        </pc:sldMkLst>
        <pc:picChg chg="del">
          <ac:chgData name="RODRIGO ANDRES BOCANEGRA CRUZ" userId="4abc3d05-0c7f-4e5e-908e-1b22a2fdd5dd" providerId="ADAL" clId="{5589FB6B-2C66-4917-94C7-62AE9108865A}" dt="2019-07-17T13:59:11.335" v="1569" actId="478"/>
          <ac:picMkLst>
            <pc:docMk/>
            <pc:sldMk cId="62004043" sldId="711"/>
            <ac:picMk id="2" creationId="{2A2CFB44-9CE6-4620-851B-0D2164E36046}"/>
          </ac:picMkLst>
        </pc:picChg>
        <pc:picChg chg="add mod">
          <ac:chgData name="RODRIGO ANDRES BOCANEGRA CRUZ" userId="4abc3d05-0c7f-4e5e-908e-1b22a2fdd5dd" providerId="ADAL" clId="{5589FB6B-2C66-4917-94C7-62AE9108865A}" dt="2019-07-17T13:59:24.529" v="1572" actId="1076"/>
          <ac:picMkLst>
            <pc:docMk/>
            <pc:sldMk cId="62004043" sldId="711"/>
            <ac:picMk id="3" creationId="{23449623-B6E7-4FDF-8F62-34F8483FE550}"/>
          </ac:picMkLst>
        </pc:picChg>
      </pc:sldChg>
      <pc:sldChg chg="addSp delSp modSp add">
        <pc:chgData name="RODRIGO ANDRES BOCANEGRA CRUZ" userId="4abc3d05-0c7f-4e5e-908e-1b22a2fdd5dd" providerId="ADAL" clId="{5589FB6B-2C66-4917-94C7-62AE9108865A}" dt="2019-07-17T14:21:13.910" v="1671" actId="1076"/>
        <pc:sldMkLst>
          <pc:docMk/>
          <pc:sldMk cId="4277655885" sldId="711"/>
        </pc:sldMkLst>
        <pc:graphicFrameChg chg="add del">
          <ac:chgData name="RODRIGO ANDRES BOCANEGRA CRUZ" userId="4abc3d05-0c7f-4e5e-908e-1b22a2fdd5dd" providerId="ADAL" clId="{5589FB6B-2C66-4917-94C7-62AE9108865A}" dt="2019-07-17T14:03:12.907" v="1603"/>
          <ac:graphicFrameMkLst>
            <pc:docMk/>
            <pc:sldMk cId="4277655885" sldId="711"/>
            <ac:graphicFrameMk id="2" creationId="{58CD146F-717A-4B99-A804-591059CACF7D}"/>
          </ac:graphicFrameMkLst>
        </pc:graphicFrameChg>
        <pc:picChg chg="del">
          <ac:chgData name="RODRIGO ANDRES BOCANEGRA CRUZ" userId="4abc3d05-0c7f-4e5e-908e-1b22a2fdd5dd" providerId="ADAL" clId="{5589FB6B-2C66-4917-94C7-62AE9108865A}" dt="2019-07-17T14:03:04.368" v="1601" actId="478"/>
          <ac:picMkLst>
            <pc:docMk/>
            <pc:sldMk cId="4277655885" sldId="711"/>
            <ac:picMk id="3" creationId="{96FE00FA-C3E1-4992-B4B7-BE789F856E0E}"/>
          </ac:picMkLst>
        </pc:picChg>
        <pc:picChg chg="add del mod">
          <ac:chgData name="RODRIGO ANDRES BOCANEGRA CRUZ" userId="4abc3d05-0c7f-4e5e-908e-1b22a2fdd5dd" providerId="ADAL" clId="{5589FB6B-2C66-4917-94C7-62AE9108865A}" dt="2019-07-17T14:03:19.023" v="1608" actId="478"/>
          <ac:picMkLst>
            <pc:docMk/>
            <pc:sldMk cId="4277655885" sldId="711"/>
            <ac:picMk id="4" creationId="{B1E5BD18-1B39-4F40-B4C4-C4828C28071F}"/>
          </ac:picMkLst>
        </pc:picChg>
        <pc:picChg chg="add mod">
          <ac:chgData name="RODRIGO ANDRES BOCANEGRA CRUZ" userId="4abc3d05-0c7f-4e5e-908e-1b22a2fdd5dd" providerId="ADAL" clId="{5589FB6B-2C66-4917-94C7-62AE9108865A}" dt="2019-07-17T14:21:13.910" v="1671" actId="1076"/>
          <ac:picMkLst>
            <pc:docMk/>
            <pc:sldMk cId="4277655885" sldId="711"/>
            <ac:picMk id="5" creationId="{0194569B-4289-4BA5-8872-CAAE0E3F02F2}"/>
          </ac:picMkLst>
        </pc:picChg>
      </pc:sldChg>
      <pc:sldChg chg="addSp delSp modSp add">
        <pc:chgData name="RODRIGO ANDRES BOCANEGRA CRUZ" userId="4abc3d05-0c7f-4e5e-908e-1b22a2fdd5dd" providerId="ADAL" clId="{5589FB6B-2C66-4917-94C7-62AE9108865A}" dt="2019-07-17T14:18:47.049" v="1634" actId="1076"/>
        <pc:sldMkLst>
          <pc:docMk/>
          <pc:sldMk cId="1582523758" sldId="712"/>
        </pc:sldMkLst>
        <pc:picChg chg="add del">
          <ac:chgData name="RODRIGO ANDRES BOCANEGRA CRUZ" userId="4abc3d05-0c7f-4e5e-908e-1b22a2fdd5dd" providerId="ADAL" clId="{5589FB6B-2C66-4917-94C7-62AE9108865A}" dt="2019-07-17T14:04:11.622" v="1618"/>
          <ac:picMkLst>
            <pc:docMk/>
            <pc:sldMk cId="1582523758" sldId="712"/>
            <ac:picMk id="2" creationId="{F32296E1-FF5B-4431-8C60-FCAA570F043F}"/>
          </ac:picMkLst>
        </pc:picChg>
        <pc:picChg chg="add del">
          <ac:chgData name="RODRIGO ANDRES BOCANEGRA CRUZ" userId="4abc3d05-0c7f-4e5e-908e-1b22a2fdd5dd" providerId="ADAL" clId="{5589FB6B-2C66-4917-94C7-62AE9108865A}" dt="2019-07-17T14:17:11.420" v="1620"/>
          <ac:picMkLst>
            <pc:docMk/>
            <pc:sldMk cId="1582523758" sldId="712"/>
            <ac:picMk id="3" creationId="{A03A78AF-5C8E-4975-898A-58A003B9CB34}"/>
          </ac:picMkLst>
        </pc:picChg>
        <pc:picChg chg="add del mod">
          <ac:chgData name="RODRIGO ANDRES BOCANEGRA CRUZ" userId="4abc3d05-0c7f-4e5e-908e-1b22a2fdd5dd" providerId="ADAL" clId="{5589FB6B-2C66-4917-94C7-62AE9108865A}" dt="2019-07-17T14:17:38.976" v="1626" actId="478"/>
          <ac:picMkLst>
            <pc:docMk/>
            <pc:sldMk cId="1582523758" sldId="712"/>
            <ac:picMk id="4" creationId="{E8E6D28A-18F1-45A1-83DD-665BC6FBBE5F}"/>
          </ac:picMkLst>
        </pc:picChg>
        <pc:picChg chg="del">
          <ac:chgData name="RODRIGO ANDRES BOCANEGRA CRUZ" userId="4abc3d05-0c7f-4e5e-908e-1b22a2fdd5dd" providerId="ADAL" clId="{5589FB6B-2C66-4917-94C7-62AE9108865A}" dt="2019-07-17T14:04:03.756" v="1616" actId="478"/>
          <ac:picMkLst>
            <pc:docMk/>
            <pc:sldMk cId="1582523758" sldId="712"/>
            <ac:picMk id="5" creationId="{0194569B-4289-4BA5-8872-CAAE0E3F02F2}"/>
          </ac:picMkLst>
        </pc:picChg>
        <pc:picChg chg="add del mod">
          <ac:chgData name="RODRIGO ANDRES BOCANEGRA CRUZ" userId="4abc3d05-0c7f-4e5e-908e-1b22a2fdd5dd" providerId="ADAL" clId="{5589FB6B-2C66-4917-94C7-62AE9108865A}" dt="2019-07-17T14:18:23.766" v="1629" actId="478"/>
          <ac:picMkLst>
            <pc:docMk/>
            <pc:sldMk cId="1582523758" sldId="712"/>
            <ac:picMk id="6" creationId="{F9247D1B-93C8-4523-A20C-A30FF7D616A4}"/>
          </ac:picMkLst>
        </pc:picChg>
        <pc:picChg chg="add mod">
          <ac:chgData name="RODRIGO ANDRES BOCANEGRA CRUZ" userId="4abc3d05-0c7f-4e5e-908e-1b22a2fdd5dd" providerId="ADAL" clId="{5589FB6B-2C66-4917-94C7-62AE9108865A}" dt="2019-07-17T14:18:47.049" v="1634" actId="1076"/>
          <ac:picMkLst>
            <pc:docMk/>
            <pc:sldMk cId="1582523758" sldId="712"/>
            <ac:picMk id="7" creationId="{4D078EC0-D1F5-4FD7-8E2E-F3A6DD15F1A3}"/>
          </ac:picMkLst>
        </pc:picChg>
      </pc:sldChg>
      <pc:sldChg chg="add del">
        <pc:chgData name="RODRIGO ANDRES BOCANEGRA CRUZ" userId="4abc3d05-0c7f-4e5e-908e-1b22a2fdd5dd" providerId="ADAL" clId="{5589FB6B-2C66-4917-94C7-62AE9108865A}" dt="2019-07-17T14:04:01.087" v="1614"/>
        <pc:sldMkLst>
          <pc:docMk/>
          <pc:sldMk cId="4025156732" sldId="712"/>
        </pc:sldMkLst>
      </pc:sldChg>
      <pc:sldChg chg="addSp delSp modSp add">
        <pc:chgData name="RODRIGO ANDRES BOCANEGRA CRUZ" userId="4abc3d05-0c7f-4e5e-908e-1b22a2fdd5dd" providerId="ADAL" clId="{5589FB6B-2C66-4917-94C7-62AE9108865A}" dt="2019-07-17T14:19:36.669" v="1652" actId="1035"/>
        <pc:sldMkLst>
          <pc:docMk/>
          <pc:sldMk cId="663563374" sldId="713"/>
        </pc:sldMkLst>
        <pc:graphicFrameChg chg="add del">
          <ac:chgData name="RODRIGO ANDRES BOCANEGRA CRUZ" userId="4abc3d05-0c7f-4e5e-908e-1b22a2fdd5dd" providerId="ADAL" clId="{5589FB6B-2C66-4917-94C7-62AE9108865A}" dt="2019-07-17T14:19:24.152" v="1642"/>
          <ac:graphicFrameMkLst>
            <pc:docMk/>
            <pc:sldMk cId="663563374" sldId="713"/>
            <ac:graphicFrameMk id="3" creationId="{988A3763-97A0-4020-81F2-3A805B1CBA1D}"/>
          </ac:graphicFrameMkLst>
        </pc:graphicFrameChg>
        <pc:picChg chg="add mod">
          <ac:chgData name="RODRIGO ANDRES BOCANEGRA CRUZ" userId="4abc3d05-0c7f-4e5e-908e-1b22a2fdd5dd" providerId="ADAL" clId="{5589FB6B-2C66-4917-94C7-62AE9108865A}" dt="2019-07-17T14:19:36.669" v="1652" actId="1035"/>
          <ac:picMkLst>
            <pc:docMk/>
            <pc:sldMk cId="663563374" sldId="713"/>
            <ac:picMk id="2" creationId="{AC79D10E-4B94-4B2E-8BF8-F028EA02AD64}"/>
          </ac:picMkLst>
        </pc:picChg>
        <pc:picChg chg="add mod">
          <ac:chgData name="RODRIGO ANDRES BOCANEGRA CRUZ" userId="4abc3d05-0c7f-4e5e-908e-1b22a2fdd5dd" providerId="ADAL" clId="{5589FB6B-2C66-4917-94C7-62AE9108865A}" dt="2019-07-17T14:19:36.669" v="1652" actId="1035"/>
          <ac:picMkLst>
            <pc:docMk/>
            <pc:sldMk cId="663563374" sldId="713"/>
            <ac:picMk id="4" creationId="{E18A0D01-9EF1-43A5-84BF-5897D2BCC91A}"/>
          </ac:picMkLst>
        </pc:picChg>
        <pc:picChg chg="del">
          <ac:chgData name="RODRIGO ANDRES BOCANEGRA CRUZ" userId="4abc3d05-0c7f-4e5e-908e-1b22a2fdd5dd" providerId="ADAL" clId="{5589FB6B-2C66-4917-94C7-62AE9108865A}" dt="2019-07-17T14:19:14.354" v="1640" actId="478"/>
          <ac:picMkLst>
            <pc:docMk/>
            <pc:sldMk cId="663563374" sldId="713"/>
            <ac:picMk id="7" creationId="{4D078EC0-D1F5-4FD7-8E2E-F3A6DD15F1A3}"/>
          </ac:picMkLst>
        </pc:picChg>
      </pc:sldChg>
      <pc:sldChg chg="addSp delSp modSp add">
        <pc:chgData name="RODRIGO ANDRES BOCANEGRA CRUZ" userId="4abc3d05-0c7f-4e5e-908e-1b22a2fdd5dd" providerId="ADAL" clId="{5589FB6B-2C66-4917-94C7-62AE9108865A}" dt="2019-07-17T14:20:29.973" v="1660" actId="1076"/>
        <pc:sldMkLst>
          <pc:docMk/>
          <pc:sldMk cId="2847612943" sldId="714"/>
        </pc:sldMkLst>
        <pc:picChg chg="del">
          <ac:chgData name="RODRIGO ANDRES BOCANEGRA CRUZ" userId="4abc3d05-0c7f-4e5e-908e-1b22a2fdd5dd" providerId="ADAL" clId="{5589FB6B-2C66-4917-94C7-62AE9108865A}" dt="2019-07-17T14:19:41.366" v="1654" actId="478"/>
          <ac:picMkLst>
            <pc:docMk/>
            <pc:sldMk cId="2847612943" sldId="714"/>
            <ac:picMk id="2" creationId="{AC79D10E-4B94-4B2E-8BF8-F028EA02AD64}"/>
          </ac:picMkLst>
        </pc:picChg>
        <pc:picChg chg="add del">
          <ac:chgData name="RODRIGO ANDRES BOCANEGRA CRUZ" userId="4abc3d05-0c7f-4e5e-908e-1b22a2fdd5dd" providerId="ADAL" clId="{5589FB6B-2C66-4917-94C7-62AE9108865A}" dt="2019-07-17T14:20:03.049" v="1656"/>
          <ac:picMkLst>
            <pc:docMk/>
            <pc:sldMk cId="2847612943" sldId="714"/>
            <ac:picMk id="3" creationId="{8255A174-7222-46EF-A63E-7C2CDE8715DD}"/>
          </ac:picMkLst>
        </pc:picChg>
        <pc:picChg chg="del">
          <ac:chgData name="RODRIGO ANDRES BOCANEGRA CRUZ" userId="4abc3d05-0c7f-4e5e-908e-1b22a2fdd5dd" providerId="ADAL" clId="{5589FB6B-2C66-4917-94C7-62AE9108865A}" dt="2019-07-17T14:19:41.366" v="1654" actId="478"/>
          <ac:picMkLst>
            <pc:docMk/>
            <pc:sldMk cId="2847612943" sldId="714"/>
            <ac:picMk id="4" creationId="{E18A0D01-9EF1-43A5-84BF-5897D2BCC91A}"/>
          </ac:picMkLst>
        </pc:picChg>
        <pc:picChg chg="add mod">
          <ac:chgData name="RODRIGO ANDRES BOCANEGRA CRUZ" userId="4abc3d05-0c7f-4e5e-908e-1b22a2fdd5dd" providerId="ADAL" clId="{5589FB6B-2C66-4917-94C7-62AE9108865A}" dt="2019-07-17T14:20:29.973" v="1660" actId="1076"/>
          <ac:picMkLst>
            <pc:docMk/>
            <pc:sldMk cId="2847612943" sldId="714"/>
            <ac:picMk id="5" creationId="{8746EB63-7785-4C5B-8E32-FE261116C778}"/>
          </ac:picMkLst>
        </pc:picChg>
      </pc:sldChg>
      <pc:sldChg chg="addSp delSp modSp add">
        <pc:chgData name="RODRIGO ANDRES BOCANEGRA CRUZ" userId="4abc3d05-0c7f-4e5e-908e-1b22a2fdd5dd" providerId="ADAL" clId="{5589FB6B-2C66-4917-94C7-62AE9108865A}" dt="2019-07-17T14:21:00.774" v="1669" actId="1076"/>
        <pc:sldMkLst>
          <pc:docMk/>
          <pc:sldMk cId="2391739012" sldId="715"/>
        </pc:sldMkLst>
        <pc:picChg chg="add mod">
          <ac:chgData name="RODRIGO ANDRES BOCANEGRA CRUZ" userId="4abc3d05-0c7f-4e5e-908e-1b22a2fdd5dd" providerId="ADAL" clId="{5589FB6B-2C66-4917-94C7-62AE9108865A}" dt="2019-07-17T14:21:00.774" v="1669" actId="1076"/>
          <ac:picMkLst>
            <pc:docMk/>
            <pc:sldMk cId="2391739012" sldId="715"/>
            <ac:picMk id="2" creationId="{D5031610-4FCB-4A47-9361-94172AC49CBC}"/>
          </ac:picMkLst>
        </pc:picChg>
        <pc:picChg chg="del">
          <ac:chgData name="RODRIGO ANDRES BOCANEGRA CRUZ" userId="4abc3d05-0c7f-4e5e-908e-1b22a2fdd5dd" providerId="ADAL" clId="{5589FB6B-2C66-4917-94C7-62AE9108865A}" dt="2019-07-17T14:20:34.856" v="1662" actId="478"/>
          <ac:picMkLst>
            <pc:docMk/>
            <pc:sldMk cId="2391739012" sldId="715"/>
            <ac:picMk id="5" creationId="{8746EB63-7785-4C5B-8E32-FE261116C778}"/>
          </ac:picMkLst>
        </pc:pic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image" Target="../media/image81.jp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image" Target="../media/image83.jp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image" Target="../media/image81.jp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image" Target="../media/image83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8081FD-5C61-47E3-ACFE-FC20569FA365}" type="doc">
      <dgm:prSet loTypeId="urn:microsoft.com/office/officeart/2005/8/layout/h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D19C11E6-E6BB-4CC4-8B23-841D18128D4F}">
      <dgm:prSet phldrT="[Texto]"/>
      <dgm:spPr/>
      <dgm:t>
        <a:bodyPr/>
        <a:lstStyle/>
        <a:p>
          <a:r>
            <a:rPr lang="es-ES" dirty="0"/>
            <a:t>Principios</a:t>
          </a:r>
        </a:p>
      </dgm:t>
    </dgm:pt>
    <dgm:pt modelId="{86C95485-1BF4-45B8-9B22-BAC67139446A}" type="parTrans" cxnId="{24A9EAD2-F9F9-4EFE-9D1E-A6D3EB3F5171}">
      <dgm:prSet/>
      <dgm:spPr/>
      <dgm:t>
        <a:bodyPr/>
        <a:lstStyle/>
        <a:p>
          <a:endParaRPr lang="es-ES"/>
        </a:p>
      </dgm:t>
    </dgm:pt>
    <dgm:pt modelId="{E1DA32EC-80A5-463E-A9A8-29B0D2858D85}" type="sibTrans" cxnId="{24A9EAD2-F9F9-4EFE-9D1E-A6D3EB3F5171}">
      <dgm:prSet/>
      <dgm:spPr/>
      <dgm:t>
        <a:bodyPr/>
        <a:lstStyle/>
        <a:p>
          <a:endParaRPr lang="es-ES"/>
        </a:p>
      </dgm:t>
    </dgm:pt>
    <dgm:pt modelId="{02C70617-0DFA-41D3-AE56-2B2E36EA3EB7}">
      <dgm:prSet phldrT="[Texto]"/>
      <dgm:spPr/>
      <dgm:t>
        <a:bodyPr/>
        <a:lstStyle/>
        <a:p>
          <a:r>
            <a:rPr lang="es-ES" dirty="0"/>
            <a:t>Accesibilidad inclusiva</a:t>
          </a:r>
        </a:p>
      </dgm:t>
    </dgm:pt>
    <dgm:pt modelId="{442C47D2-B907-4D42-8658-FE28D5D17ABD}" type="parTrans" cxnId="{1BB27F7F-CD62-42D8-A75A-A1FA102A8FB8}">
      <dgm:prSet/>
      <dgm:spPr/>
      <dgm:t>
        <a:bodyPr/>
        <a:lstStyle/>
        <a:p>
          <a:endParaRPr lang="es-ES"/>
        </a:p>
      </dgm:t>
    </dgm:pt>
    <dgm:pt modelId="{8976F7FA-49D7-4B2E-BE90-D98DC71825AA}" type="sibTrans" cxnId="{1BB27F7F-CD62-42D8-A75A-A1FA102A8FB8}">
      <dgm:prSet/>
      <dgm:spPr/>
      <dgm:t>
        <a:bodyPr/>
        <a:lstStyle/>
        <a:p>
          <a:endParaRPr lang="es-ES"/>
        </a:p>
      </dgm:t>
    </dgm:pt>
    <dgm:pt modelId="{CFC4FA06-AACC-4DA7-BCA4-FBF91027ECEE}">
      <dgm:prSet phldrT="[Texto]"/>
      <dgm:spPr/>
      <dgm:t>
        <a:bodyPr/>
        <a:lstStyle/>
        <a:p>
          <a:r>
            <a:rPr lang="es-ES" dirty="0"/>
            <a:t>Escalabilidad</a:t>
          </a:r>
        </a:p>
      </dgm:t>
    </dgm:pt>
    <dgm:pt modelId="{E19598B6-61D8-435A-A258-3D6904C37AEB}" type="parTrans" cxnId="{189779A3-82D2-4207-A3A0-955951C29ED3}">
      <dgm:prSet/>
      <dgm:spPr/>
      <dgm:t>
        <a:bodyPr/>
        <a:lstStyle/>
        <a:p>
          <a:endParaRPr lang="es-ES"/>
        </a:p>
      </dgm:t>
    </dgm:pt>
    <dgm:pt modelId="{0FF00FE1-4751-4123-A994-A5EC1105F661}" type="sibTrans" cxnId="{189779A3-82D2-4207-A3A0-955951C29ED3}">
      <dgm:prSet/>
      <dgm:spPr/>
      <dgm:t>
        <a:bodyPr/>
        <a:lstStyle/>
        <a:p>
          <a:endParaRPr lang="es-ES"/>
        </a:p>
      </dgm:t>
    </dgm:pt>
    <dgm:pt modelId="{36A344C9-3A4A-4A6F-8901-432F968ECBD6}">
      <dgm:prSet phldrT="[Texto]"/>
      <dgm:spPr/>
      <dgm:t>
        <a:bodyPr/>
        <a:lstStyle/>
        <a:p>
          <a:r>
            <a:rPr lang="es-ES" dirty="0"/>
            <a:t>Servicios ciudadanos digitales básicos</a:t>
          </a:r>
        </a:p>
      </dgm:t>
    </dgm:pt>
    <dgm:pt modelId="{EC582265-8D83-46C7-BF07-71AE65B21D86}" type="parTrans" cxnId="{A095567C-9FAE-4623-A272-0E155386F730}">
      <dgm:prSet/>
      <dgm:spPr/>
      <dgm:t>
        <a:bodyPr/>
        <a:lstStyle/>
        <a:p>
          <a:endParaRPr lang="es-ES"/>
        </a:p>
      </dgm:t>
    </dgm:pt>
    <dgm:pt modelId="{93B94DE5-9696-4573-AEDD-4FFBB74E6EFA}" type="sibTrans" cxnId="{A095567C-9FAE-4623-A272-0E155386F730}">
      <dgm:prSet/>
      <dgm:spPr/>
      <dgm:t>
        <a:bodyPr/>
        <a:lstStyle/>
        <a:p>
          <a:endParaRPr lang="es-ES"/>
        </a:p>
      </dgm:t>
    </dgm:pt>
    <dgm:pt modelId="{D2DDA701-555B-4BE8-804A-1B1598DD5050}">
      <dgm:prSet phldrT="[Texto]"/>
      <dgm:spPr/>
      <dgm:t>
        <a:bodyPr/>
        <a:lstStyle/>
        <a:p>
          <a:r>
            <a:rPr lang="es-ES" b="1" dirty="0"/>
            <a:t>Autenticación Biométrica</a:t>
          </a:r>
        </a:p>
      </dgm:t>
    </dgm:pt>
    <dgm:pt modelId="{AD3CCD3E-884B-43A9-9C33-99A656B6C1FB}" type="parTrans" cxnId="{D57F03F6-7F29-4299-98D5-BF76664EC09E}">
      <dgm:prSet/>
      <dgm:spPr/>
      <dgm:t>
        <a:bodyPr/>
        <a:lstStyle/>
        <a:p>
          <a:endParaRPr lang="es-ES"/>
        </a:p>
      </dgm:t>
    </dgm:pt>
    <dgm:pt modelId="{ED66E890-7989-4BE2-9D15-051598518127}" type="sibTrans" cxnId="{D57F03F6-7F29-4299-98D5-BF76664EC09E}">
      <dgm:prSet/>
      <dgm:spPr/>
      <dgm:t>
        <a:bodyPr/>
        <a:lstStyle/>
        <a:p>
          <a:endParaRPr lang="es-ES"/>
        </a:p>
      </dgm:t>
    </dgm:pt>
    <dgm:pt modelId="{8676CA38-1568-4F44-B299-9A2AE5502E39}">
      <dgm:prSet phldrT="[Texto]"/>
      <dgm:spPr/>
      <dgm:t>
        <a:bodyPr/>
        <a:lstStyle/>
        <a:p>
          <a:r>
            <a:rPr lang="es-ES" dirty="0"/>
            <a:t>Autenticación con cédula digital</a:t>
          </a:r>
        </a:p>
      </dgm:t>
    </dgm:pt>
    <dgm:pt modelId="{2DE8FD8B-AB32-407F-A65E-31674E95CF15}" type="parTrans" cxnId="{280B96FF-3D2B-4457-A4DF-4F1E2D6F7A59}">
      <dgm:prSet/>
      <dgm:spPr/>
      <dgm:t>
        <a:bodyPr/>
        <a:lstStyle/>
        <a:p>
          <a:endParaRPr lang="es-ES"/>
        </a:p>
      </dgm:t>
    </dgm:pt>
    <dgm:pt modelId="{EBC875C9-7959-4B23-8681-9500F660A762}" type="sibTrans" cxnId="{280B96FF-3D2B-4457-A4DF-4F1E2D6F7A59}">
      <dgm:prSet/>
      <dgm:spPr/>
      <dgm:t>
        <a:bodyPr/>
        <a:lstStyle/>
        <a:p>
          <a:endParaRPr lang="es-ES"/>
        </a:p>
      </dgm:t>
    </dgm:pt>
    <dgm:pt modelId="{B2A45C8A-FFC3-4259-A976-3871E653AA28}">
      <dgm:prSet phldrT="[Texto]"/>
      <dgm:spPr/>
      <dgm:t>
        <a:bodyPr/>
        <a:lstStyle/>
        <a:p>
          <a:r>
            <a:rPr lang="es-ES" dirty="0"/>
            <a:t>Autenticación electrónica</a:t>
          </a:r>
        </a:p>
      </dgm:t>
    </dgm:pt>
    <dgm:pt modelId="{26F00041-0D04-4A6C-9E32-56B4C81FECC8}" type="parTrans" cxnId="{8B1E2954-9407-4388-A888-8D29C9466FDB}">
      <dgm:prSet/>
      <dgm:spPr/>
      <dgm:t>
        <a:bodyPr/>
        <a:lstStyle/>
        <a:p>
          <a:endParaRPr lang="es-ES"/>
        </a:p>
      </dgm:t>
    </dgm:pt>
    <dgm:pt modelId="{225A2326-600A-4EDE-A483-1DECFF3D04A8}" type="sibTrans" cxnId="{8B1E2954-9407-4388-A888-8D29C9466FDB}">
      <dgm:prSet/>
      <dgm:spPr/>
      <dgm:t>
        <a:bodyPr/>
        <a:lstStyle/>
        <a:p>
          <a:endParaRPr lang="es-ES"/>
        </a:p>
      </dgm:t>
    </dgm:pt>
    <dgm:pt modelId="{DA4D2113-1E92-425B-80B2-F4DADBEC5336}">
      <dgm:prSet phldrT="[Texto]"/>
      <dgm:spPr/>
      <dgm:t>
        <a:bodyPr/>
        <a:lstStyle/>
        <a:p>
          <a:r>
            <a:rPr lang="es-ES" b="1" dirty="0"/>
            <a:t>Servicio de carpeta ciudadana</a:t>
          </a:r>
        </a:p>
      </dgm:t>
    </dgm:pt>
    <dgm:pt modelId="{2B608765-B588-4654-834A-9960DA42F665}" type="parTrans" cxnId="{03FF09FD-20F0-4527-880E-B88F9F8577FC}">
      <dgm:prSet/>
      <dgm:spPr/>
      <dgm:t>
        <a:bodyPr/>
        <a:lstStyle/>
        <a:p>
          <a:endParaRPr lang="es-ES"/>
        </a:p>
      </dgm:t>
    </dgm:pt>
    <dgm:pt modelId="{97931802-7C27-4ECA-B228-657139639B7C}" type="sibTrans" cxnId="{03FF09FD-20F0-4527-880E-B88F9F8577FC}">
      <dgm:prSet/>
      <dgm:spPr/>
      <dgm:t>
        <a:bodyPr/>
        <a:lstStyle/>
        <a:p>
          <a:endParaRPr lang="es-ES"/>
        </a:p>
      </dgm:t>
    </dgm:pt>
    <dgm:pt modelId="{BC8DFC9A-496F-4E3C-9C2F-22DA7FBDC527}">
      <dgm:prSet phldrT="[Texto]"/>
      <dgm:spPr/>
      <dgm:t>
        <a:bodyPr/>
        <a:lstStyle/>
        <a:p>
          <a:r>
            <a:rPr lang="es-ES" b="1" dirty="0"/>
            <a:t>Servicio de interoperabilidad</a:t>
          </a:r>
        </a:p>
      </dgm:t>
    </dgm:pt>
    <dgm:pt modelId="{CF5FEBDC-DADB-4B56-B602-D6A1E5DD2EAE}" type="parTrans" cxnId="{1EB4F342-E88C-48EE-ABBB-99DD7065906B}">
      <dgm:prSet/>
      <dgm:spPr/>
      <dgm:t>
        <a:bodyPr/>
        <a:lstStyle/>
        <a:p>
          <a:endParaRPr lang="es-ES"/>
        </a:p>
      </dgm:t>
    </dgm:pt>
    <dgm:pt modelId="{E449EFCC-B90D-49ED-8D0D-103447037AB9}" type="sibTrans" cxnId="{1EB4F342-E88C-48EE-ABBB-99DD7065906B}">
      <dgm:prSet/>
      <dgm:spPr/>
      <dgm:t>
        <a:bodyPr/>
        <a:lstStyle/>
        <a:p>
          <a:endParaRPr lang="es-ES"/>
        </a:p>
      </dgm:t>
    </dgm:pt>
    <dgm:pt modelId="{1F42F1F4-7946-4299-A3B4-F2315E245966}">
      <dgm:prSet phldrT="[Texto]"/>
      <dgm:spPr/>
      <dgm:t>
        <a:bodyPr/>
        <a:lstStyle/>
        <a:p>
          <a:r>
            <a:rPr lang="es-ES" dirty="0"/>
            <a:t>Gratuidad para servicios digitales básicos</a:t>
          </a:r>
        </a:p>
      </dgm:t>
    </dgm:pt>
    <dgm:pt modelId="{96F0B622-32EF-4862-8C40-3714980CC1A9}" type="parTrans" cxnId="{E66FA6BA-76B8-4679-B0BA-4DF9F5B2FA16}">
      <dgm:prSet/>
      <dgm:spPr/>
      <dgm:t>
        <a:bodyPr/>
        <a:lstStyle/>
        <a:p>
          <a:endParaRPr lang="es-ES"/>
        </a:p>
      </dgm:t>
    </dgm:pt>
    <dgm:pt modelId="{DA3AED65-5243-4850-94A0-C4758F070E3F}" type="sibTrans" cxnId="{E66FA6BA-76B8-4679-B0BA-4DF9F5B2FA16}">
      <dgm:prSet/>
      <dgm:spPr/>
      <dgm:t>
        <a:bodyPr/>
        <a:lstStyle/>
        <a:p>
          <a:endParaRPr lang="es-ES"/>
        </a:p>
      </dgm:t>
    </dgm:pt>
    <dgm:pt modelId="{5E05114A-A733-4230-A939-E2889AF4BD71}">
      <dgm:prSet phldrT="[Texto]"/>
      <dgm:spPr/>
      <dgm:t>
        <a:bodyPr/>
        <a:lstStyle/>
        <a:p>
          <a:r>
            <a:rPr lang="es-ES" dirty="0"/>
            <a:t>Libertad de entrada al mercado</a:t>
          </a:r>
        </a:p>
      </dgm:t>
    </dgm:pt>
    <dgm:pt modelId="{CCAADC14-023E-407A-9773-15D2031C28E6}" type="parTrans" cxnId="{3E1E7F8D-B215-481D-A80A-4272BE60E06E}">
      <dgm:prSet/>
      <dgm:spPr/>
      <dgm:t>
        <a:bodyPr/>
        <a:lstStyle/>
        <a:p>
          <a:endParaRPr lang="es-ES"/>
        </a:p>
      </dgm:t>
    </dgm:pt>
    <dgm:pt modelId="{EC9FBB1D-D9C3-4366-924C-6F987ADD797A}" type="sibTrans" cxnId="{3E1E7F8D-B215-481D-A80A-4272BE60E06E}">
      <dgm:prSet/>
      <dgm:spPr/>
      <dgm:t>
        <a:bodyPr/>
        <a:lstStyle/>
        <a:p>
          <a:endParaRPr lang="es-ES"/>
        </a:p>
      </dgm:t>
    </dgm:pt>
    <dgm:pt modelId="{DA7ED41A-3077-4C33-AAA5-C1F5D2583359}">
      <dgm:prSet phldrT="[Texto]"/>
      <dgm:spPr/>
      <dgm:t>
        <a:bodyPr/>
        <a:lstStyle/>
        <a:p>
          <a:r>
            <a:rPr lang="es-ES" dirty="0"/>
            <a:t>Libre elección y portabilidad</a:t>
          </a:r>
        </a:p>
      </dgm:t>
    </dgm:pt>
    <dgm:pt modelId="{9CC8A3A0-A71A-4AC1-906B-DBEFA2623D7A}" type="parTrans" cxnId="{319B5650-194E-45E8-B7F4-23F8578225E7}">
      <dgm:prSet/>
      <dgm:spPr/>
      <dgm:t>
        <a:bodyPr/>
        <a:lstStyle/>
        <a:p>
          <a:endParaRPr lang="es-ES"/>
        </a:p>
      </dgm:t>
    </dgm:pt>
    <dgm:pt modelId="{CC8767C8-F271-4B83-9B20-62C735FB24F8}" type="sibTrans" cxnId="{319B5650-194E-45E8-B7F4-23F8578225E7}">
      <dgm:prSet/>
      <dgm:spPr/>
      <dgm:t>
        <a:bodyPr/>
        <a:lstStyle/>
        <a:p>
          <a:endParaRPr lang="es-ES"/>
        </a:p>
      </dgm:t>
    </dgm:pt>
    <dgm:pt modelId="{C9860927-2351-4D37-B766-C67AE49E037D}">
      <dgm:prSet phldrT="[Texto]"/>
      <dgm:spPr/>
      <dgm:t>
        <a:bodyPr/>
        <a:lstStyle/>
        <a:p>
          <a:r>
            <a:rPr lang="es-ES" dirty="0"/>
            <a:t>Privacidad por diseño y por defecto</a:t>
          </a:r>
        </a:p>
      </dgm:t>
    </dgm:pt>
    <dgm:pt modelId="{A8FF28F2-E5B2-4681-A9D8-5E2294F8C7FC}" type="parTrans" cxnId="{3A77DFBC-E526-4857-9BCE-44F37477EE43}">
      <dgm:prSet/>
      <dgm:spPr/>
      <dgm:t>
        <a:bodyPr/>
        <a:lstStyle/>
        <a:p>
          <a:endParaRPr lang="es-ES"/>
        </a:p>
      </dgm:t>
    </dgm:pt>
    <dgm:pt modelId="{D7AF2C1A-05F3-436E-9C05-3E3E037D20BD}" type="sibTrans" cxnId="{3A77DFBC-E526-4857-9BCE-44F37477EE43}">
      <dgm:prSet/>
      <dgm:spPr/>
      <dgm:t>
        <a:bodyPr/>
        <a:lstStyle/>
        <a:p>
          <a:endParaRPr lang="es-ES"/>
        </a:p>
      </dgm:t>
    </dgm:pt>
    <dgm:pt modelId="{E4F80658-DEAB-482F-882C-5D2EC9C8F139}">
      <dgm:prSet phldrT="[Texto]"/>
      <dgm:spPr/>
      <dgm:t>
        <a:bodyPr/>
        <a:lstStyle/>
        <a:p>
          <a:r>
            <a:rPr lang="es-ES" dirty="0"/>
            <a:t>Seguridad, privacidad y circulación restringida de la información</a:t>
          </a:r>
        </a:p>
      </dgm:t>
    </dgm:pt>
    <dgm:pt modelId="{793A859C-388B-463E-BB3C-64254B1B3D3D}" type="parTrans" cxnId="{1139519C-B27A-47EA-B238-7AE854D75B44}">
      <dgm:prSet/>
      <dgm:spPr/>
      <dgm:t>
        <a:bodyPr/>
        <a:lstStyle/>
        <a:p>
          <a:endParaRPr lang="es-ES"/>
        </a:p>
      </dgm:t>
    </dgm:pt>
    <dgm:pt modelId="{75DC17F9-2FDE-4D38-B271-24AA98007EBD}" type="sibTrans" cxnId="{1139519C-B27A-47EA-B238-7AE854D75B44}">
      <dgm:prSet/>
      <dgm:spPr/>
      <dgm:t>
        <a:bodyPr/>
        <a:lstStyle/>
        <a:p>
          <a:endParaRPr lang="es-ES"/>
        </a:p>
      </dgm:t>
    </dgm:pt>
    <dgm:pt modelId="{7C688C15-1D91-4AA9-BB69-C9855ACAB680}">
      <dgm:prSet phldrT="[Texto]"/>
      <dgm:spPr/>
      <dgm:t>
        <a:bodyPr/>
        <a:lstStyle/>
        <a:p>
          <a:r>
            <a:rPr lang="es-ES" dirty="0"/>
            <a:t>Usabilidad</a:t>
          </a:r>
        </a:p>
      </dgm:t>
    </dgm:pt>
    <dgm:pt modelId="{EF3C3A15-F12C-4BC7-8B87-B66DB517D379}" type="parTrans" cxnId="{D33CC25A-02CA-4D87-BDBE-0C52B423CE83}">
      <dgm:prSet/>
      <dgm:spPr/>
      <dgm:t>
        <a:bodyPr/>
        <a:lstStyle/>
        <a:p>
          <a:endParaRPr lang="es-ES"/>
        </a:p>
      </dgm:t>
    </dgm:pt>
    <dgm:pt modelId="{E8C12AB2-4C7F-4028-A3C8-C5CBFE439C51}" type="sibTrans" cxnId="{D33CC25A-02CA-4D87-BDBE-0C52B423CE83}">
      <dgm:prSet/>
      <dgm:spPr/>
      <dgm:t>
        <a:bodyPr/>
        <a:lstStyle/>
        <a:p>
          <a:endParaRPr lang="es-ES"/>
        </a:p>
      </dgm:t>
    </dgm:pt>
    <dgm:pt modelId="{50A81256-2AD1-40AA-B9C5-415964888F7D}" type="pres">
      <dgm:prSet presAssocID="{598081FD-5C61-47E3-ACFE-FC20569FA365}" presName="Name0" presStyleCnt="0">
        <dgm:presLayoutVars>
          <dgm:dir/>
          <dgm:animLvl val="lvl"/>
          <dgm:resizeHandles val="exact"/>
        </dgm:presLayoutVars>
      </dgm:prSet>
      <dgm:spPr/>
    </dgm:pt>
    <dgm:pt modelId="{1D69CF1E-F48B-4678-81C6-613F439FDB95}" type="pres">
      <dgm:prSet presAssocID="{D19C11E6-E6BB-4CC4-8B23-841D18128D4F}" presName="composite" presStyleCnt="0"/>
      <dgm:spPr/>
    </dgm:pt>
    <dgm:pt modelId="{07A134BE-AA08-428F-96A5-56DECC2EA3F9}" type="pres">
      <dgm:prSet presAssocID="{D19C11E6-E6BB-4CC4-8B23-841D18128D4F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C3120B47-AA63-40D8-9B9A-0552EB6DD69B}" type="pres">
      <dgm:prSet presAssocID="{D19C11E6-E6BB-4CC4-8B23-841D18128D4F}" presName="desTx" presStyleLbl="alignAccFollowNode1" presStyleIdx="0" presStyleCnt="2">
        <dgm:presLayoutVars>
          <dgm:bulletEnabled val="1"/>
        </dgm:presLayoutVars>
      </dgm:prSet>
      <dgm:spPr/>
    </dgm:pt>
    <dgm:pt modelId="{D0D6262D-91B3-4DE4-853B-192F5ACD20D4}" type="pres">
      <dgm:prSet presAssocID="{E1DA32EC-80A5-463E-A9A8-29B0D2858D85}" presName="space" presStyleCnt="0"/>
      <dgm:spPr/>
    </dgm:pt>
    <dgm:pt modelId="{2FCA1671-C76F-4D1D-AE7F-F6C5B8C7859C}" type="pres">
      <dgm:prSet presAssocID="{36A344C9-3A4A-4A6F-8901-432F968ECBD6}" presName="composite" presStyleCnt="0"/>
      <dgm:spPr/>
    </dgm:pt>
    <dgm:pt modelId="{761BE149-EF57-4887-9AF3-4A1EDD604902}" type="pres">
      <dgm:prSet presAssocID="{36A344C9-3A4A-4A6F-8901-432F968ECBD6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5F2D2E54-2B6B-4660-86F8-DF10196347E6}" type="pres">
      <dgm:prSet presAssocID="{36A344C9-3A4A-4A6F-8901-432F968ECBD6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D9132E07-8267-4788-A273-EFAB8EC8E8D7}" type="presOf" srcId="{36A344C9-3A4A-4A6F-8901-432F968ECBD6}" destId="{761BE149-EF57-4887-9AF3-4A1EDD604902}" srcOrd="0" destOrd="0" presId="urn:microsoft.com/office/officeart/2005/8/layout/hList1"/>
    <dgm:cxn modelId="{EAE64D18-1391-487C-B710-6612DA62963D}" type="presOf" srcId="{7C688C15-1D91-4AA9-BB69-C9855ACAB680}" destId="{C3120B47-AA63-40D8-9B9A-0552EB6DD69B}" srcOrd="0" destOrd="7" presId="urn:microsoft.com/office/officeart/2005/8/layout/hList1"/>
    <dgm:cxn modelId="{C7E9ED1C-7E12-431E-BA3A-B3DA2CE44E8C}" type="presOf" srcId="{598081FD-5C61-47E3-ACFE-FC20569FA365}" destId="{50A81256-2AD1-40AA-B9C5-415964888F7D}" srcOrd="0" destOrd="0" presId="urn:microsoft.com/office/officeart/2005/8/layout/hList1"/>
    <dgm:cxn modelId="{DD75075E-47D6-405B-A51D-78D971EBE182}" type="presOf" srcId="{DA7ED41A-3077-4C33-AAA5-C1F5D2583359}" destId="{C3120B47-AA63-40D8-9B9A-0552EB6DD69B}" srcOrd="0" destOrd="4" presId="urn:microsoft.com/office/officeart/2005/8/layout/hList1"/>
    <dgm:cxn modelId="{9E34AE60-F4B7-4976-94CA-9379D73DD62D}" type="presOf" srcId="{1F42F1F4-7946-4299-A3B4-F2315E245966}" destId="{C3120B47-AA63-40D8-9B9A-0552EB6DD69B}" srcOrd="0" destOrd="2" presId="urn:microsoft.com/office/officeart/2005/8/layout/hList1"/>
    <dgm:cxn modelId="{1EB4F342-E88C-48EE-ABBB-99DD7065906B}" srcId="{36A344C9-3A4A-4A6F-8901-432F968ECBD6}" destId="{BC8DFC9A-496F-4E3C-9C2F-22DA7FBDC527}" srcOrd="4" destOrd="0" parTransId="{CF5FEBDC-DADB-4B56-B602-D6A1E5DD2EAE}" sibTransId="{E449EFCC-B90D-49ED-8D0D-103447037AB9}"/>
    <dgm:cxn modelId="{86FD7E46-A624-4B18-8D46-4A5953C5BD06}" type="presOf" srcId="{D19C11E6-E6BB-4CC4-8B23-841D18128D4F}" destId="{07A134BE-AA08-428F-96A5-56DECC2EA3F9}" srcOrd="0" destOrd="0" presId="urn:microsoft.com/office/officeart/2005/8/layout/hList1"/>
    <dgm:cxn modelId="{ABD3EE4C-95F7-441E-A070-E2EE30BFBB3D}" type="presOf" srcId="{D2DDA701-555B-4BE8-804A-1B1598DD5050}" destId="{5F2D2E54-2B6B-4660-86F8-DF10196347E6}" srcOrd="0" destOrd="0" presId="urn:microsoft.com/office/officeart/2005/8/layout/hList1"/>
    <dgm:cxn modelId="{319B5650-194E-45E8-B7F4-23F8578225E7}" srcId="{D19C11E6-E6BB-4CC4-8B23-841D18128D4F}" destId="{DA7ED41A-3077-4C33-AAA5-C1F5D2583359}" srcOrd="4" destOrd="0" parTransId="{9CC8A3A0-A71A-4AC1-906B-DBEFA2623D7A}" sibTransId="{CC8767C8-F271-4B83-9B20-62C735FB24F8}"/>
    <dgm:cxn modelId="{8B1E2954-9407-4388-A888-8D29C9466FDB}" srcId="{36A344C9-3A4A-4A6F-8901-432F968ECBD6}" destId="{B2A45C8A-FFC3-4259-A976-3871E653AA28}" srcOrd="2" destOrd="0" parTransId="{26F00041-0D04-4A6C-9E32-56B4C81FECC8}" sibTransId="{225A2326-600A-4EDE-A483-1DECFF3D04A8}"/>
    <dgm:cxn modelId="{D33CC25A-02CA-4D87-BDBE-0C52B423CE83}" srcId="{D19C11E6-E6BB-4CC4-8B23-841D18128D4F}" destId="{7C688C15-1D91-4AA9-BB69-C9855ACAB680}" srcOrd="7" destOrd="0" parTransId="{EF3C3A15-F12C-4BC7-8B87-B66DB517D379}" sibTransId="{E8C12AB2-4C7F-4028-A3C8-C5CBFE439C51}"/>
    <dgm:cxn modelId="{A095567C-9FAE-4623-A272-0E155386F730}" srcId="{598081FD-5C61-47E3-ACFE-FC20569FA365}" destId="{36A344C9-3A4A-4A6F-8901-432F968ECBD6}" srcOrd="1" destOrd="0" parTransId="{EC582265-8D83-46C7-BF07-71AE65B21D86}" sibTransId="{93B94DE5-9696-4573-AEDD-4FFBB74E6EFA}"/>
    <dgm:cxn modelId="{1BB27F7F-CD62-42D8-A75A-A1FA102A8FB8}" srcId="{D19C11E6-E6BB-4CC4-8B23-841D18128D4F}" destId="{02C70617-0DFA-41D3-AE56-2B2E36EA3EB7}" srcOrd="0" destOrd="0" parTransId="{442C47D2-B907-4D42-8658-FE28D5D17ABD}" sibTransId="{8976F7FA-49D7-4B2E-BE90-D98DC71825AA}"/>
    <dgm:cxn modelId="{FA98F685-74F3-477D-9210-B0FF100B8D01}" type="presOf" srcId="{02C70617-0DFA-41D3-AE56-2B2E36EA3EB7}" destId="{C3120B47-AA63-40D8-9B9A-0552EB6DD69B}" srcOrd="0" destOrd="0" presId="urn:microsoft.com/office/officeart/2005/8/layout/hList1"/>
    <dgm:cxn modelId="{3E1E7F8D-B215-481D-A80A-4272BE60E06E}" srcId="{D19C11E6-E6BB-4CC4-8B23-841D18128D4F}" destId="{5E05114A-A733-4230-A939-E2889AF4BD71}" srcOrd="3" destOrd="0" parTransId="{CCAADC14-023E-407A-9773-15D2031C28E6}" sibTransId="{EC9FBB1D-D9C3-4366-924C-6F987ADD797A}"/>
    <dgm:cxn modelId="{1139519C-B27A-47EA-B238-7AE854D75B44}" srcId="{D19C11E6-E6BB-4CC4-8B23-841D18128D4F}" destId="{E4F80658-DEAB-482F-882C-5D2EC9C8F139}" srcOrd="6" destOrd="0" parTransId="{793A859C-388B-463E-BB3C-64254B1B3D3D}" sibTransId="{75DC17F9-2FDE-4D38-B271-24AA98007EBD}"/>
    <dgm:cxn modelId="{41F6739C-1040-4CB0-A8E5-AFB8B74CDF00}" type="presOf" srcId="{B2A45C8A-FFC3-4259-A976-3871E653AA28}" destId="{5F2D2E54-2B6B-4660-86F8-DF10196347E6}" srcOrd="0" destOrd="2" presId="urn:microsoft.com/office/officeart/2005/8/layout/hList1"/>
    <dgm:cxn modelId="{03C3AD9D-993B-42F6-9CF4-F82F4654B512}" type="presOf" srcId="{E4F80658-DEAB-482F-882C-5D2EC9C8F139}" destId="{C3120B47-AA63-40D8-9B9A-0552EB6DD69B}" srcOrd="0" destOrd="6" presId="urn:microsoft.com/office/officeart/2005/8/layout/hList1"/>
    <dgm:cxn modelId="{189779A3-82D2-4207-A3A0-955951C29ED3}" srcId="{D19C11E6-E6BB-4CC4-8B23-841D18128D4F}" destId="{CFC4FA06-AACC-4DA7-BCA4-FBF91027ECEE}" srcOrd="1" destOrd="0" parTransId="{E19598B6-61D8-435A-A258-3D6904C37AEB}" sibTransId="{0FF00FE1-4751-4123-A994-A5EC1105F661}"/>
    <dgm:cxn modelId="{F272BAB6-EF39-4562-8A3F-593955C2EBA5}" type="presOf" srcId="{CFC4FA06-AACC-4DA7-BCA4-FBF91027ECEE}" destId="{C3120B47-AA63-40D8-9B9A-0552EB6DD69B}" srcOrd="0" destOrd="1" presId="urn:microsoft.com/office/officeart/2005/8/layout/hList1"/>
    <dgm:cxn modelId="{E66FA6BA-76B8-4679-B0BA-4DF9F5B2FA16}" srcId="{D19C11E6-E6BB-4CC4-8B23-841D18128D4F}" destId="{1F42F1F4-7946-4299-A3B4-F2315E245966}" srcOrd="2" destOrd="0" parTransId="{96F0B622-32EF-4862-8C40-3714980CC1A9}" sibTransId="{DA3AED65-5243-4850-94A0-C4758F070E3F}"/>
    <dgm:cxn modelId="{3A77DFBC-E526-4857-9BCE-44F37477EE43}" srcId="{D19C11E6-E6BB-4CC4-8B23-841D18128D4F}" destId="{C9860927-2351-4D37-B766-C67AE49E037D}" srcOrd="5" destOrd="0" parTransId="{A8FF28F2-E5B2-4681-A9D8-5E2294F8C7FC}" sibTransId="{D7AF2C1A-05F3-436E-9C05-3E3E037D20BD}"/>
    <dgm:cxn modelId="{E9F896C6-867C-4DE0-8F04-B197845B34AB}" type="presOf" srcId="{C9860927-2351-4D37-B766-C67AE49E037D}" destId="{C3120B47-AA63-40D8-9B9A-0552EB6DD69B}" srcOrd="0" destOrd="5" presId="urn:microsoft.com/office/officeart/2005/8/layout/hList1"/>
    <dgm:cxn modelId="{F89C50C8-724A-4F62-B74F-348B98F0CA29}" type="presOf" srcId="{DA4D2113-1E92-425B-80B2-F4DADBEC5336}" destId="{5F2D2E54-2B6B-4660-86F8-DF10196347E6}" srcOrd="0" destOrd="3" presId="urn:microsoft.com/office/officeart/2005/8/layout/hList1"/>
    <dgm:cxn modelId="{24A9EAD2-F9F9-4EFE-9D1E-A6D3EB3F5171}" srcId="{598081FD-5C61-47E3-ACFE-FC20569FA365}" destId="{D19C11E6-E6BB-4CC4-8B23-841D18128D4F}" srcOrd="0" destOrd="0" parTransId="{86C95485-1BF4-45B8-9B22-BAC67139446A}" sibTransId="{E1DA32EC-80A5-463E-A9A8-29B0D2858D85}"/>
    <dgm:cxn modelId="{1922E8DC-EE36-4C2B-8A70-1BD7D4A8C793}" type="presOf" srcId="{BC8DFC9A-496F-4E3C-9C2F-22DA7FBDC527}" destId="{5F2D2E54-2B6B-4660-86F8-DF10196347E6}" srcOrd="0" destOrd="4" presId="urn:microsoft.com/office/officeart/2005/8/layout/hList1"/>
    <dgm:cxn modelId="{39E5ECE7-3E28-414C-AA5A-FEEB676FEF42}" type="presOf" srcId="{8676CA38-1568-4F44-B299-9A2AE5502E39}" destId="{5F2D2E54-2B6B-4660-86F8-DF10196347E6}" srcOrd="0" destOrd="1" presId="urn:microsoft.com/office/officeart/2005/8/layout/hList1"/>
    <dgm:cxn modelId="{91AA78F3-67B4-41D8-A574-B5A0D6DB7C39}" type="presOf" srcId="{5E05114A-A733-4230-A939-E2889AF4BD71}" destId="{C3120B47-AA63-40D8-9B9A-0552EB6DD69B}" srcOrd="0" destOrd="3" presId="urn:microsoft.com/office/officeart/2005/8/layout/hList1"/>
    <dgm:cxn modelId="{D57F03F6-7F29-4299-98D5-BF76664EC09E}" srcId="{36A344C9-3A4A-4A6F-8901-432F968ECBD6}" destId="{D2DDA701-555B-4BE8-804A-1B1598DD5050}" srcOrd="0" destOrd="0" parTransId="{AD3CCD3E-884B-43A9-9C33-99A656B6C1FB}" sibTransId="{ED66E890-7989-4BE2-9D15-051598518127}"/>
    <dgm:cxn modelId="{03FF09FD-20F0-4527-880E-B88F9F8577FC}" srcId="{36A344C9-3A4A-4A6F-8901-432F968ECBD6}" destId="{DA4D2113-1E92-425B-80B2-F4DADBEC5336}" srcOrd="3" destOrd="0" parTransId="{2B608765-B588-4654-834A-9960DA42F665}" sibTransId="{97931802-7C27-4ECA-B228-657139639B7C}"/>
    <dgm:cxn modelId="{280B96FF-3D2B-4457-A4DF-4F1E2D6F7A59}" srcId="{36A344C9-3A4A-4A6F-8901-432F968ECBD6}" destId="{8676CA38-1568-4F44-B299-9A2AE5502E39}" srcOrd="1" destOrd="0" parTransId="{2DE8FD8B-AB32-407F-A65E-31674E95CF15}" sibTransId="{EBC875C9-7959-4B23-8681-9500F660A762}"/>
    <dgm:cxn modelId="{21A113C8-85D1-42BF-8EB4-978133D65EDD}" type="presParOf" srcId="{50A81256-2AD1-40AA-B9C5-415964888F7D}" destId="{1D69CF1E-F48B-4678-81C6-613F439FDB95}" srcOrd="0" destOrd="0" presId="urn:microsoft.com/office/officeart/2005/8/layout/hList1"/>
    <dgm:cxn modelId="{7D692792-2E51-4A0F-88C2-DC9014AEBEFE}" type="presParOf" srcId="{1D69CF1E-F48B-4678-81C6-613F439FDB95}" destId="{07A134BE-AA08-428F-96A5-56DECC2EA3F9}" srcOrd="0" destOrd="0" presId="urn:microsoft.com/office/officeart/2005/8/layout/hList1"/>
    <dgm:cxn modelId="{7AD63D9E-A29C-48A1-8ED4-4034A2ADA8F1}" type="presParOf" srcId="{1D69CF1E-F48B-4678-81C6-613F439FDB95}" destId="{C3120B47-AA63-40D8-9B9A-0552EB6DD69B}" srcOrd="1" destOrd="0" presId="urn:microsoft.com/office/officeart/2005/8/layout/hList1"/>
    <dgm:cxn modelId="{EB4D415B-D4C0-464C-A98F-6EB62CE457F8}" type="presParOf" srcId="{50A81256-2AD1-40AA-B9C5-415964888F7D}" destId="{D0D6262D-91B3-4DE4-853B-192F5ACD20D4}" srcOrd="1" destOrd="0" presId="urn:microsoft.com/office/officeart/2005/8/layout/hList1"/>
    <dgm:cxn modelId="{8A2FE394-1636-4831-BDD8-98E39C7FB279}" type="presParOf" srcId="{50A81256-2AD1-40AA-B9C5-415964888F7D}" destId="{2FCA1671-C76F-4D1D-AE7F-F6C5B8C7859C}" srcOrd="2" destOrd="0" presId="urn:microsoft.com/office/officeart/2005/8/layout/hList1"/>
    <dgm:cxn modelId="{EBCF6435-D2B4-4A0E-9A31-ECBEF8C09A09}" type="presParOf" srcId="{2FCA1671-C76F-4D1D-AE7F-F6C5B8C7859C}" destId="{761BE149-EF57-4887-9AF3-4A1EDD604902}" srcOrd="0" destOrd="0" presId="urn:microsoft.com/office/officeart/2005/8/layout/hList1"/>
    <dgm:cxn modelId="{8E13C7E8-34B6-4162-B9BF-E1A5325295E9}" type="presParOf" srcId="{2FCA1671-C76F-4D1D-AE7F-F6C5B8C7859C}" destId="{5F2D2E54-2B6B-4660-86F8-DF10196347E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D436A0-28DF-4AD2-9B74-7B33A970D2D3}" type="doc">
      <dgm:prSet loTypeId="urn:microsoft.com/office/officeart/2005/8/layout/h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ACA8B08-9014-42D4-8335-D0D1371D7E8D}">
      <dgm:prSet phldrT="[Texto]"/>
      <dgm:spPr/>
      <dgm:t>
        <a:bodyPr/>
        <a:lstStyle/>
        <a:p>
          <a:r>
            <a:rPr lang="es-ES" dirty="0"/>
            <a:t>Negocio</a:t>
          </a:r>
        </a:p>
      </dgm:t>
    </dgm:pt>
    <dgm:pt modelId="{56321A3F-0761-452D-8226-FD8139C28A7D}" type="parTrans" cxnId="{E0C7BA04-499B-4BD4-8CD3-EA20649F8861}">
      <dgm:prSet/>
      <dgm:spPr/>
      <dgm:t>
        <a:bodyPr/>
        <a:lstStyle/>
        <a:p>
          <a:endParaRPr lang="es-ES"/>
        </a:p>
      </dgm:t>
    </dgm:pt>
    <dgm:pt modelId="{BF8D9C9D-E3A6-495C-B4A0-84A47DD87165}" type="sibTrans" cxnId="{E0C7BA04-499B-4BD4-8CD3-EA20649F8861}">
      <dgm:prSet/>
      <dgm:spPr/>
      <dgm:t>
        <a:bodyPr/>
        <a:lstStyle/>
        <a:p>
          <a:endParaRPr lang="es-ES"/>
        </a:p>
      </dgm:t>
    </dgm:pt>
    <dgm:pt modelId="{FBFB0853-FC47-4754-906C-513D7763ABE5}">
      <dgm:prSet phldrT="[Texto]" custT="1"/>
      <dgm:spPr/>
      <dgm:t>
        <a:bodyPr/>
        <a:lstStyle/>
        <a:p>
          <a:r>
            <a:rPr lang="es-CO" sz="18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rPr>
            <a:t>Mejora Continua a la oferta de trámites y servicios disponibles a través de canales electrónicos bajo el enfoque de gobierno digital (participación, App móviles, gobierno abierto)</a:t>
          </a:r>
          <a:endParaRPr lang="es-ES" sz="1800" dirty="0">
            <a:solidFill>
              <a:schemeClr val="tx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F07A0FEE-7177-48DA-A834-04B465F19D78}" type="parTrans" cxnId="{AD13F262-9CBB-43D8-9934-265ACD6CC4ED}">
      <dgm:prSet/>
      <dgm:spPr/>
      <dgm:t>
        <a:bodyPr/>
        <a:lstStyle/>
        <a:p>
          <a:endParaRPr lang="es-ES"/>
        </a:p>
      </dgm:t>
    </dgm:pt>
    <dgm:pt modelId="{1F797E69-CBAB-4015-AEE3-AC045875B2D7}" type="sibTrans" cxnId="{AD13F262-9CBB-43D8-9934-265ACD6CC4ED}">
      <dgm:prSet/>
      <dgm:spPr/>
      <dgm:t>
        <a:bodyPr/>
        <a:lstStyle/>
        <a:p>
          <a:endParaRPr lang="es-ES"/>
        </a:p>
      </dgm:t>
    </dgm:pt>
    <dgm:pt modelId="{E30C1F94-2547-4B53-B769-72C91E43B544}">
      <dgm:prSet phldrT="[Texto]" phldr="1"/>
      <dgm:spPr/>
      <dgm:t>
        <a:bodyPr/>
        <a:lstStyle/>
        <a:p>
          <a:endParaRPr lang="es-ES"/>
        </a:p>
      </dgm:t>
    </dgm:pt>
    <dgm:pt modelId="{3465097B-34CE-4554-81B6-7455CBD18102}" type="parTrans" cxnId="{4919410B-E806-4277-A0FD-FD359C706815}">
      <dgm:prSet/>
      <dgm:spPr/>
      <dgm:t>
        <a:bodyPr/>
        <a:lstStyle/>
        <a:p>
          <a:endParaRPr lang="es-ES"/>
        </a:p>
      </dgm:t>
    </dgm:pt>
    <dgm:pt modelId="{A03C290D-7018-4FFB-9903-8D9C2237CDCA}" type="sibTrans" cxnId="{4919410B-E806-4277-A0FD-FD359C706815}">
      <dgm:prSet/>
      <dgm:spPr/>
      <dgm:t>
        <a:bodyPr/>
        <a:lstStyle/>
        <a:p>
          <a:endParaRPr lang="es-ES"/>
        </a:p>
      </dgm:t>
    </dgm:pt>
    <dgm:pt modelId="{C457286A-E5F6-46A8-AD64-69E99DDF1EE3}">
      <dgm:prSet phldrT="[Texto]" custT="1"/>
      <dgm:spPr/>
      <dgm:t>
        <a:bodyPr/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solidFill>
                <a:schemeClr val="tx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Reducir la brecha entre necesidades de usuarios de TI y oferta de servicios </a:t>
          </a:r>
        </a:p>
      </dgm:t>
    </dgm:pt>
    <dgm:pt modelId="{26320D90-574C-4774-B25A-261E1703D22F}" type="parTrans" cxnId="{ECBACDE5-E154-4135-B031-353755855458}">
      <dgm:prSet/>
      <dgm:spPr/>
      <dgm:t>
        <a:bodyPr/>
        <a:lstStyle/>
        <a:p>
          <a:endParaRPr lang="es-ES"/>
        </a:p>
      </dgm:t>
    </dgm:pt>
    <dgm:pt modelId="{3624A681-919B-4D36-B041-D1DFA6B3F7B7}" type="sibTrans" cxnId="{ECBACDE5-E154-4135-B031-353755855458}">
      <dgm:prSet/>
      <dgm:spPr/>
      <dgm:t>
        <a:bodyPr/>
        <a:lstStyle/>
        <a:p>
          <a:endParaRPr lang="es-ES"/>
        </a:p>
      </dgm:t>
    </dgm:pt>
    <dgm:pt modelId="{7C24BC7D-0F3C-4FA2-8A53-E2B9E6B41428}">
      <dgm:prSet phldrT="[Texto]" custT="1"/>
      <dgm:spPr/>
      <dgm:t>
        <a:bodyPr/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solidFill>
                <a:schemeClr val="tx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Generar confianza en cuanto a la gestión de la seguridad y privacidad de la información</a:t>
          </a:r>
        </a:p>
      </dgm:t>
    </dgm:pt>
    <dgm:pt modelId="{776683C6-20C1-4682-99F4-03D17CD72B02}" type="parTrans" cxnId="{DDC19187-725A-4276-9D5E-2B6F425648C2}">
      <dgm:prSet/>
      <dgm:spPr/>
      <dgm:t>
        <a:bodyPr/>
        <a:lstStyle/>
        <a:p>
          <a:endParaRPr lang="es-ES"/>
        </a:p>
      </dgm:t>
    </dgm:pt>
    <dgm:pt modelId="{7CB6458B-DBB5-4BC1-ADAA-EBC008B2A06E}" type="sibTrans" cxnId="{DDC19187-725A-4276-9D5E-2B6F425648C2}">
      <dgm:prSet/>
      <dgm:spPr/>
      <dgm:t>
        <a:bodyPr/>
        <a:lstStyle/>
        <a:p>
          <a:endParaRPr lang="es-ES"/>
        </a:p>
      </dgm:t>
    </dgm:pt>
    <dgm:pt modelId="{DC286E78-28FD-4F28-B4F0-8DDB1546E923}">
      <dgm:prSet phldrT="[Texto]" custT="1"/>
      <dgm:spPr/>
      <dgm:t>
        <a:bodyPr/>
        <a:lstStyle/>
        <a:p>
          <a:r>
            <a:rPr lang="es-ES" sz="18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rPr>
            <a:t>Digitalización,  optimización e integración de procesos críticos Institucionales en ambientes colaborativos</a:t>
          </a:r>
        </a:p>
      </dgm:t>
    </dgm:pt>
    <dgm:pt modelId="{90785CDE-4F75-4676-B031-2583E9431749}" type="parTrans" cxnId="{A12854D2-2D3F-42B6-89DF-11F4A8496748}">
      <dgm:prSet/>
      <dgm:spPr/>
      <dgm:t>
        <a:bodyPr/>
        <a:lstStyle/>
        <a:p>
          <a:endParaRPr lang="es-ES"/>
        </a:p>
      </dgm:t>
    </dgm:pt>
    <dgm:pt modelId="{0B656839-BC47-4E4F-982B-98DBA6AF6977}" type="sibTrans" cxnId="{A12854D2-2D3F-42B6-89DF-11F4A8496748}">
      <dgm:prSet/>
      <dgm:spPr/>
      <dgm:t>
        <a:bodyPr/>
        <a:lstStyle/>
        <a:p>
          <a:endParaRPr lang="es-ES"/>
        </a:p>
      </dgm:t>
    </dgm:pt>
    <dgm:pt modelId="{BB59C49E-3D3E-425C-A5EE-7D93A56452B6}">
      <dgm:prSet phldrT="[Texto]" custT="1"/>
      <dgm:spPr/>
      <dgm:t>
        <a:bodyPr/>
        <a:lstStyle/>
        <a:p>
          <a:r>
            <a:rPr lang="es-ES" sz="18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rPr>
            <a:t>Contribución a la gestión ambientalmente responsable de la entidad – Tecnología verde </a:t>
          </a:r>
        </a:p>
      </dgm:t>
    </dgm:pt>
    <dgm:pt modelId="{7753B018-B016-4011-8E49-EDB251BC6EE5}" type="parTrans" cxnId="{2F52D5EE-641D-4661-B019-85AFB86A03A8}">
      <dgm:prSet/>
      <dgm:spPr/>
      <dgm:t>
        <a:bodyPr/>
        <a:lstStyle/>
        <a:p>
          <a:endParaRPr lang="es-ES"/>
        </a:p>
      </dgm:t>
    </dgm:pt>
    <dgm:pt modelId="{DFE881C9-2645-4896-B880-CDF737445A4C}" type="sibTrans" cxnId="{2F52D5EE-641D-4661-B019-85AFB86A03A8}">
      <dgm:prSet/>
      <dgm:spPr/>
      <dgm:t>
        <a:bodyPr/>
        <a:lstStyle/>
        <a:p>
          <a:endParaRPr lang="es-ES"/>
        </a:p>
      </dgm:t>
    </dgm:pt>
    <dgm:pt modelId="{05DAE097-40DF-4345-A0A5-81D03B881C66}" type="pres">
      <dgm:prSet presAssocID="{8AD436A0-28DF-4AD2-9B74-7B33A970D2D3}" presName="linearFlow" presStyleCnt="0">
        <dgm:presLayoutVars>
          <dgm:dir/>
          <dgm:animLvl val="lvl"/>
          <dgm:resizeHandles/>
        </dgm:presLayoutVars>
      </dgm:prSet>
      <dgm:spPr/>
    </dgm:pt>
    <dgm:pt modelId="{428B02C0-EE14-4D4C-8870-5815AC1EFC5E}" type="pres">
      <dgm:prSet presAssocID="{8ACA8B08-9014-42D4-8335-D0D1371D7E8D}" presName="compositeNode" presStyleCnt="0">
        <dgm:presLayoutVars>
          <dgm:bulletEnabled val="1"/>
        </dgm:presLayoutVars>
      </dgm:prSet>
      <dgm:spPr/>
    </dgm:pt>
    <dgm:pt modelId="{9B739E58-F628-4176-8649-F30083ABFEF0}" type="pres">
      <dgm:prSet presAssocID="{8ACA8B08-9014-42D4-8335-D0D1371D7E8D}" presName="image" presStyleLbl="fgImgPlace1" presStyleIdx="0" presStyleCnt="2" custLinFactNeighborX="-22660" custLinFactNeighborY="-9873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214FF635-E577-4ABA-B7CB-899B8D1A00B4}" type="pres">
      <dgm:prSet presAssocID="{8ACA8B08-9014-42D4-8335-D0D1371D7E8D}" presName="childNode" presStyleLbl="node1" presStyleIdx="0" presStyleCnt="2" custScaleX="285347" custScaleY="109162">
        <dgm:presLayoutVars>
          <dgm:bulletEnabled val="1"/>
        </dgm:presLayoutVars>
      </dgm:prSet>
      <dgm:spPr/>
    </dgm:pt>
    <dgm:pt modelId="{F2703ED6-FF1E-4E48-8562-32D240ADA180}" type="pres">
      <dgm:prSet presAssocID="{8ACA8B08-9014-42D4-8335-D0D1371D7E8D}" presName="parentNode" presStyleLbl="revTx" presStyleIdx="0" presStyleCnt="2">
        <dgm:presLayoutVars>
          <dgm:chMax val="0"/>
          <dgm:bulletEnabled val="1"/>
        </dgm:presLayoutVars>
      </dgm:prSet>
      <dgm:spPr/>
    </dgm:pt>
    <dgm:pt modelId="{6AB43CAC-C70E-46DF-AB80-AC631CA26B50}" type="pres">
      <dgm:prSet presAssocID="{BF8D9C9D-E3A6-495C-B4A0-84A47DD87165}" presName="sibTrans" presStyleCnt="0"/>
      <dgm:spPr/>
    </dgm:pt>
    <dgm:pt modelId="{5C54236C-599F-4565-BDFF-66A981BC88D2}" type="pres">
      <dgm:prSet presAssocID="{E30C1F94-2547-4B53-B769-72C91E43B544}" presName="compositeNode" presStyleCnt="0">
        <dgm:presLayoutVars>
          <dgm:bulletEnabled val="1"/>
        </dgm:presLayoutVars>
      </dgm:prSet>
      <dgm:spPr/>
    </dgm:pt>
    <dgm:pt modelId="{B6FF7F57-ACD7-4D40-A35C-C66D07B37CB9}" type="pres">
      <dgm:prSet presAssocID="{E30C1F94-2547-4B53-B769-72C91E43B544}" presName="image" presStyleLbl="fgImgPlace1" presStyleIdx="1" presStyleCnt="2" custLinFactNeighborX="-15854" custLinFactNeighborY="-6363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0" r="-50000"/>
          </a:stretch>
        </a:blipFill>
      </dgm:spPr>
    </dgm:pt>
    <dgm:pt modelId="{B1CEC173-2E76-4844-9085-6E8E625CA719}" type="pres">
      <dgm:prSet presAssocID="{E30C1F94-2547-4B53-B769-72C91E43B544}" presName="childNode" presStyleLbl="node1" presStyleIdx="1" presStyleCnt="2" custScaleX="245297" custScaleY="106177" custLinFactNeighborX="-5720" custLinFactNeighborY="-300">
        <dgm:presLayoutVars>
          <dgm:bulletEnabled val="1"/>
        </dgm:presLayoutVars>
      </dgm:prSet>
      <dgm:spPr/>
    </dgm:pt>
    <dgm:pt modelId="{0DD6A7AB-BB40-474C-B430-C8F98214BBCF}" type="pres">
      <dgm:prSet presAssocID="{E30C1F94-2547-4B53-B769-72C91E43B544}" presName="parentNode" presStyleLbl="revTx" presStyleIdx="1" presStyleCnt="2">
        <dgm:presLayoutVars>
          <dgm:chMax val="0"/>
          <dgm:bulletEnabled val="1"/>
        </dgm:presLayoutVars>
      </dgm:prSet>
      <dgm:spPr/>
    </dgm:pt>
  </dgm:ptLst>
  <dgm:cxnLst>
    <dgm:cxn modelId="{E0C7BA04-499B-4BD4-8CD3-EA20649F8861}" srcId="{8AD436A0-28DF-4AD2-9B74-7B33A970D2D3}" destId="{8ACA8B08-9014-42D4-8335-D0D1371D7E8D}" srcOrd="0" destOrd="0" parTransId="{56321A3F-0761-452D-8226-FD8139C28A7D}" sibTransId="{BF8D9C9D-E3A6-495C-B4A0-84A47DD87165}"/>
    <dgm:cxn modelId="{4919410B-E806-4277-A0FD-FD359C706815}" srcId="{8AD436A0-28DF-4AD2-9B74-7B33A970D2D3}" destId="{E30C1F94-2547-4B53-B769-72C91E43B544}" srcOrd="1" destOrd="0" parTransId="{3465097B-34CE-4554-81B6-7455CBD18102}" sibTransId="{A03C290D-7018-4FFB-9903-8D9C2237CDCA}"/>
    <dgm:cxn modelId="{0447E238-8161-4FC1-B69C-D1943F0EC306}" type="presOf" srcId="{8ACA8B08-9014-42D4-8335-D0D1371D7E8D}" destId="{F2703ED6-FF1E-4E48-8562-32D240ADA180}" srcOrd="0" destOrd="0" presId="urn:microsoft.com/office/officeart/2005/8/layout/hList2"/>
    <dgm:cxn modelId="{AD13F262-9CBB-43D8-9934-265ACD6CC4ED}" srcId="{8ACA8B08-9014-42D4-8335-D0D1371D7E8D}" destId="{FBFB0853-FC47-4754-906C-513D7763ABE5}" srcOrd="0" destOrd="0" parTransId="{F07A0FEE-7177-48DA-A834-04B465F19D78}" sibTransId="{1F797E69-CBAB-4015-AEE3-AC045875B2D7}"/>
    <dgm:cxn modelId="{07039147-8532-4B58-8982-B310076B6752}" type="presOf" srcId="{DC286E78-28FD-4F28-B4F0-8DDB1546E923}" destId="{214FF635-E577-4ABA-B7CB-899B8D1A00B4}" srcOrd="0" destOrd="1" presId="urn:microsoft.com/office/officeart/2005/8/layout/hList2"/>
    <dgm:cxn modelId="{599D3150-2829-4647-A559-969B88AF541E}" type="presOf" srcId="{BB59C49E-3D3E-425C-A5EE-7D93A56452B6}" destId="{214FF635-E577-4ABA-B7CB-899B8D1A00B4}" srcOrd="0" destOrd="2" presId="urn:microsoft.com/office/officeart/2005/8/layout/hList2"/>
    <dgm:cxn modelId="{808DA07C-87CB-45D4-88FC-73EF655DAA3C}" type="presOf" srcId="{E30C1F94-2547-4B53-B769-72C91E43B544}" destId="{0DD6A7AB-BB40-474C-B430-C8F98214BBCF}" srcOrd="0" destOrd="0" presId="urn:microsoft.com/office/officeart/2005/8/layout/hList2"/>
    <dgm:cxn modelId="{DDC19187-725A-4276-9D5E-2B6F425648C2}" srcId="{E30C1F94-2547-4B53-B769-72C91E43B544}" destId="{7C24BC7D-0F3C-4FA2-8A53-E2B9E6B41428}" srcOrd="1" destOrd="0" parTransId="{776683C6-20C1-4682-99F4-03D17CD72B02}" sibTransId="{7CB6458B-DBB5-4BC1-ADAA-EBC008B2A06E}"/>
    <dgm:cxn modelId="{43904D97-81D4-48F2-A712-843E1AFDD63F}" type="presOf" srcId="{7C24BC7D-0F3C-4FA2-8A53-E2B9E6B41428}" destId="{B1CEC173-2E76-4844-9085-6E8E625CA719}" srcOrd="0" destOrd="1" presId="urn:microsoft.com/office/officeart/2005/8/layout/hList2"/>
    <dgm:cxn modelId="{47EAFBA2-8A24-48C7-938E-6FDB96A17A77}" type="presOf" srcId="{8AD436A0-28DF-4AD2-9B74-7B33A970D2D3}" destId="{05DAE097-40DF-4345-A0A5-81D03B881C66}" srcOrd="0" destOrd="0" presId="urn:microsoft.com/office/officeart/2005/8/layout/hList2"/>
    <dgm:cxn modelId="{A12854D2-2D3F-42B6-89DF-11F4A8496748}" srcId="{8ACA8B08-9014-42D4-8335-D0D1371D7E8D}" destId="{DC286E78-28FD-4F28-B4F0-8DDB1546E923}" srcOrd="1" destOrd="0" parTransId="{90785CDE-4F75-4676-B031-2583E9431749}" sibTransId="{0B656839-BC47-4E4F-982B-98DBA6AF6977}"/>
    <dgm:cxn modelId="{841140D7-5182-4D3D-9CAF-AD250E26DF61}" type="presOf" srcId="{C457286A-E5F6-46A8-AD64-69E99DDF1EE3}" destId="{B1CEC173-2E76-4844-9085-6E8E625CA719}" srcOrd="0" destOrd="0" presId="urn:microsoft.com/office/officeart/2005/8/layout/hList2"/>
    <dgm:cxn modelId="{ECBACDE5-E154-4135-B031-353755855458}" srcId="{E30C1F94-2547-4B53-B769-72C91E43B544}" destId="{C457286A-E5F6-46A8-AD64-69E99DDF1EE3}" srcOrd="0" destOrd="0" parTransId="{26320D90-574C-4774-B25A-261E1703D22F}" sibTransId="{3624A681-919B-4D36-B041-D1DFA6B3F7B7}"/>
    <dgm:cxn modelId="{6E551EE7-B666-490F-9AA2-48EF7ACCC1D2}" type="presOf" srcId="{FBFB0853-FC47-4754-906C-513D7763ABE5}" destId="{214FF635-E577-4ABA-B7CB-899B8D1A00B4}" srcOrd="0" destOrd="0" presId="urn:microsoft.com/office/officeart/2005/8/layout/hList2"/>
    <dgm:cxn modelId="{2F52D5EE-641D-4661-B019-85AFB86A03A8}" srcId="{8ACA8B08-9014-42D4-8335-D0D1371D7E8D}" destId="{BB59C49E-3D3E-425C-A5EE-7D93A56452B6}" srcOrd="2" destOrd="0" parTransId="{7753B018-B016-4011-8E49-EDB251BC6EE5}" sibTransId="{DFE881C9-2645-4896-B880-CDF737445A4C}"/>
    <dgm:cxn modelId="{D0DA2381-45D1-4404-BD7F-B00D0D52AD92}" type="presParOf" srcId="{05DAE097-40DF-4345-A0A5-81D03B881C66}" destId="{428B02C0-EE14-4D4C-8870-5815AC1EFC5E}" srcOrd="0" destOrd="0" presId="urn:microsoft.com/office/officeart/2005/8/layout/hList2"/>
    <dgm:cxn modelId="{94D60C91-BC7C-48DF-80BC-85FFB7CA5A09}" type="presParOf" srcId="{428B02C0-EE14-4D4C-8870-5815AC1EFC5E}" destId="{9B739E58-F628-4176-8649-F30083ABFEF0}" srcOrd="0" destOrd="0" presId="urn:microsoft.com/office/officeart/2005/8/layout/hList2"/>
    <dgm:cxn modelId="{7ED5B7EA-16EE-406E-8E61-AC627F801EF2}" type="presParOf" srcId="{428B02C0-EE14-4D4C-8870-5815AC1EFC5E}" destId="{214FF635-E577-4ABA-B7CB-899B8D1A00B4}" srcOrd="1" destOrd="0" presId="urn:microsoft.com/office/officeart/2005/8/layout/hList2"/>
    <dgm:cxn modelId="{E1AF8C43-1813-4AFB-A5DA-3F7CC00EE969}" type="presParOf" srcId="{428B02C0-EE14-4D4C-8870-5815AC1EFC5E}" destId="{F2703ED6-FF1E-4E48-8562-32D240ADA180}" srcOrd="2" destOrd="0" presId="urn:microsoft.com/office/officeart/2005/8/layout/hList2"/>
    <dgm:cxn modelId="{32E55FFD-ACCB-44CB-8AE5-F4DA4158AFA8}" type="presParOf" srcId="{05DAE097-40DF-4345-A0A5-81D03B881C66}" destId="{6AB43CAC-C70E-46DF-AB80-AC631CA26B50}" srcOrd="1" destOrd="0" presId="urn:microsoft.com/office/officeart/2005/8/layout/hList2"/>
    <dgm:cxn modelId="{60338B36-36AA-44EC-A535-4DD1F615429B}" type="presParOf" srcId="{05DAE097-40DF-4345-A0A5-81D03B881C66}" destId="{5C54236C-599F-4565-BDFF-66A981BC88D2}" srcOrd="2" destOrd="0" presId="urn:microsoft.com/office/officeart/2005/8/layout/hList2"/>
    <dgm:cxn modelId="{F41CA5C5-095A-4965-9E16-F9D4B2BA3435}" type="presParOf" srcId="{5C54236C-599F-4565-BDFF-66A981BC88D2}" destId="{B6FF7F57-ACD7-4D40-A35C-C66D07B37CB9}" srcOrd="0" destOrd="0" presId="urn:microsoft.com/office/officeart/2005/8/layout/hList2"/>
    <dgm:cxn modelId="{E8EF48CD-DE57-4406-AE93-A307AC2E17EC}" type="presParOf" srcId="{5C54236C-599F-4565-BDFF-66A981BC88D2}" destId="{B1CEC173-2E76-4844-9085-6E8E625CA719}" srcOrd="1" destOrd="0" presId="urn:microsoft.com/office/officeart/2005/8/layout/hList2"/>
    <dgm:cxn modelId="{74331E40-6B89-4CB8-9BCB-F98E77356734}" type="presParOf" srcId="{5C54236C-599F-4565-BDFF-66A981BC88D2}" destId="{0DD6A7AB-BB40-474C-B430-C8F98214BBCF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AD436A0-28DF-4AD2-9B74-7B33A970D2D3}" type="doc">
      <dgm:prSet loTypeId="urn:microsoft.com/office/officeart/2005/8/layout/h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ACA8B08-9014-42D4-8335-D0D1371D7E8D}">
      <dgm:prSet phldrT="[Texto]"/>
      <dgm:spPr/>
      <dgm:t>
        <a:bodyPr/>
        <a:lstStyle/>
        <a:p>
          <a:r>
            <a:rPr lang="es-ES" dirty="0"/>
            <a:t>Negocio</a:t>
          </a:r>
        </a:p>
      </dgm:t>
    </dgm:pt>
    <dgm:pt modelId="{56321A3F-0761-452D-8226-FD8139C28A7D}" type="parTrans" cxnId="{E0C7BA04-499B-4BD4-8CD3-EA20649F8861}">
      <dgm:prSet/>
      <dgm:spPr/>
      <dgm:t>
        <a:bodyPr/>
        <a:lstStyle/>
        <a:p>
          <a:endParaRPr lang="es-ES"/>
        </a:p>
      </dgm:t>
    </dgm:pt>
    <dgm:pt modelId="{BF8D9C9D-E3A6-495C-B4A0-84A47DD87165}" type="sibTrans" cxnId="{E0C7BA04-499B-4BD4-8CD3-EA20649F8861}">
      <dgm:prSet/>
      <dgm:spPr/>
      <dgm:t>
        <a:bodyPr/>
        <a:lstStyle/>
        <a:p>
          <a:endParaRPr lang="es-ES"/>
        </a:p>
      </dgm:t>
    </dgm:pt>
    <dgm:pt modelId="{FBFB0853-FC47-4754-906C-513D7763ABE5}">
      <dgm:prSet phldrT="[Texto]" custT="1"/>
      <dgm:spPr/>
      <dgm:t>
        <a:bodyPr/>
        <a:lstStyle/>
        <a:p>
          <a:r>
            <a:rPr lang="es-CO" sz="17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rPr>
            <a:t>Habilitar  procesos y herramientas que facilitan el consumo, análisis, uso y aprovechamiento de la información</a:t>
          </a:r>
          <a:endParaRPr lang="es-ES" sz="1700" dirty="0">
            <a:solidFill>
              <a:schemeClr val="tx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F07A0FEE-7177-48DA-A834-04B465F19D78}" type="parTrans" cxnId="{AD13F262-9CBB-43D8-9934-265ACD6CC4ED}">
      <dgm:prSet/>
      <dgm:spPr/>
      <dgm:t>
        <a:bodyPr/>
        <a:lstStyle/>
        <a:p>
          <a:endParaRPr lang="es-ES"/>
        </a:p>
      </dgm:t>
    </dgm:pt>
    <dgm:pt modelId="{1F797E69-CBAB-4015-AEE3-AC045875B2D7}" type="sibTrans" cxnId="{AD13F262-9CBB-43D8-9934-265ACD6CC4ED}">
      <dgm:prSet/>
      <dgm:spPr/>
      <dgm:t>
        <a:bodyPr/>
        <a:lstStyle/>
        <a:p>
          <a:endParaRPr lang="es-ES"/>
        </a:p>
      </dgm:t>
    </dgm:pt>
    <dgm:pt modelId="{E30C1F94-2547-4B53-B769-72C91E43B544}">
      <dgm:prSet phldrT="[Texto]" phldr="1"/>
      <dgm:spPr/>
      <dgm:t>
        <a:bodyPr/>
        <a:lstStyle/>
        <a:p>
          <a:endParaRPr lang="es-ES"/>
        </a:p>
      </dgm:t>
    </dgm:pt>
    <dgm:pt modelId="{3465097B-34CE-4554-81B6-7455CBD18102}" type="parTrans" cxnId="{4919410B-E806-4277-A0FD-FD359C706815}">
      <dgm:prSet/>
      <dgm:spPr/>
      <dgm:t>
        <a:bodyPr/>
        <a:lstStyle/>
        <a:p>
          <a:endParaRPr lang="es-ES"/>
        </a:p>
      </dgm:t>
    </dgm:pt>
    <dgm:pt modelId="{A03C290D-7018-4FFB-9903-8D9C2237CDCA}" type="sibTrans" cxnId="{4919410B-E806-4277-A0FD-FD359C706815}">
      <dgm:prSet/>
      <dgm:spPr/>
      <dgm:t>
        <a:bodyPr/>
        <a:lstStyle/>
        <a:p>
          <a:endParaRPr lang="es-ES"/>
        </a:p>
      </dgm:t>
    </dgm:pt>
    <dgm:pt modelId="{C457286A-E5F6-46A8-AD64-69E99DDF1EE3}">
      <dgm:prSet phldrT="[Texto]" custT="1"/>
      <dgm:spPr/>
      <dgm:t>
        <a:bodyPr/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700" b="0" i="0" kern="1200" dirty="0">
              <a:solidFill>
                <a:schemeClr val="tx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Promover la adopción de competencias y habilidades digitales </a:t>
          </a:r>
          <a:endParaRPr lang="es-ES" sz="1700" kern="1200" dirty="0">
            <a:solidFill>
              <a:schemeClr val="tx1"/>
            </a:solidFill>
            <a:latin typeface="Segoe UI" panose="020B0502040204020203" pitchFamily="34" charset="0"/>
            <a:ea typeface="+mn-ea"/>
            <a:cs typeface="Segoe UI" panose="020B0502040204020203" pitchFamily="34" charset="0"/>
          </a:endParaRPr>
        </a:p>
      </dgm:t>
    </dgm:pt>
    <dgm:pt modelId="{26320D90-574C-4774-B25A-261E1703D22F}" type="parTrans" cxnId="{ECBACDE5-E154-4135-B031-353755855458}">
      <dgm:prSet/>
      <dgm:spPr/>
      <dgm:t>
        <a:bodyPr/>
        <a:lstStyle/>
        <a:p>
          <a:endParaRPr lang="es-ES"/>
        </a:p>
      </dgm:t>
    </dgm:pt>
    <dgm:pt modelId="{3624A681-919B-4D36-B041-D1DFA6B3F7B7}" type="sibTrans" cxnId="{ECBACDE5-E154-4135-B031-353755855458}">
      <dgm:prSet/>
      <dgm:spPr/>
      <dgm:t>
        <a:bodyPr/>
        <a:lstStyle/>
        <a:p>
          <a:endParaRPr lang="es-ES"/>
        </a:p>
      </dgm:t>
    </dgm:pt>
    <dgm:pt modelId="{89D0E84C-FD88-4B95-A5F7-53D24B582221}">
      <dgm:prSet phldrT="[Texto]" custT="1"/>
      <dgm:spPr/>
      <dgm:t>
        <a:bodyPr/>
        <a:lstStyle/>
        <a:p>
          <a:endParaRPr lang="es-ES" sz="1700" dirty="0">
            <a:solidFill>
              <a:schemeClr val="tx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30C7EE22-07C4-4C04-83FA-C6906C186E05}" type="parTrans" cxnId="{9C8F3960-8EEB-4A78-B83A-F6EF3F56A153}">
      <dgm:prSet/>
      <dgm:spPr/>
      <dgm:t>
        <a:bodyPr/>
        <a:lstStyle/>
        <a:p>
          <a:endParaRPr lang="es-ES"/>
        </a:p>
      </dgm:t>
    </dgm:pt>
    <dgm:pt modelId="{1BFD1A61-0A15-4CD7-9DAA-A5E1B2C3E563}" type="sibTrans" cxnId="{9C8F3960-8EEB-4A78-B83A-F6EF3F56A153}">
      <dgm:prSet/>
      <dgm:spPr/>
      <dgm:t>
        <a:bodyPr/>
        <a:lstStyle/>
        <a:p>
          <a:endParaRPr lang="es-ES"/>
        </a:p>
      </dgm:t>
    </dgm:pt>
    <dgm:pt modelId="{7FBCF248-11F7-49D2-8A9F-40A143CCFD12}">
      <dgm:prSet phldrT="[Texto]" custT="1"/>
      <dgm:spPr/>
      <dgm:t>
        <a:bodyPr/>
        <a:lstStyle/>
        <a:p>
          <a:r>
            <a:rPr lang="es-ES" sz="17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rPr>
            <a:t>Maximizar el valor de los sistemas de información</a:t>
          </a:r>
        </a:p>
      </dgm:t>
    </dgm:pt>
    <dgm:pt modelId="{96521B8C-EC0C-4042-9069-FC2A4789AF55}" type="parTrans" cxnId="{78C592F7-43A9-47DA-B3B1-6C5E09E36F61}">
      <dgm:prSet/>
      <dgm:spPr/>
      <dgm:t>
        <a:bodyPr/>
        <a:lstStyle/>
        <a:p>
          <a:endParaRPr lang="es-ES"/>
        </a:p>
      </dgm:t>
    </dgm:pt>
    <dgm:pt modelId="{115080C7-725C-442B-AA45-B35069EB6E80}" type="sibTrans" cxnId="{78C592F7-43A9-47DA-B3B1-6C5E09E36F61}">
      <dgm:prSet/>
      <dgm:spPr/>
      <dgm:t>
        <a:bodyPr/>
        <a:lstStyle/>
        <a:p>
          <a:endParaRPr lang="es-ES"/>
        </a:p>
      </dgm:t>
    </dgm:pt>
    <dgm:pt modelId="{FE2AE57D-BA5F-4E36-8B04-AF76A5F7089B}">
      <dgm:prSet phldrT="[Texto]" custT="1"/>
      <dgm:spPr/>
      <dgm:t>
        <a:bodyPr/>
        <a:lstStyle/>
        <a:p>
          <a:r>
            <a:rPr lang="es-ES" sz="17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rPr>
            <a:t>Implementar las mejores practicas en la gestión de servicios de TI</a:t>
          </a:r>
        </a:p>
      </dgm:t>
    </dgm:pt>
    <dgm:pt modelId="{6D34DB4C-8E15-4E58-8FA6-FF175D3A5B1C}" type="parTrans" cxnId="{F547186B-AB4A-4B3A-B36E-9894B7A6F674}">
      <dgm:prSet/>
      <dgm:spPr/>
      <dgm:t>
        <a:bodyPr/>
        <a:lstStyle/>
        <a:p>
          <a:endParaRPr lang="es-ES"/>
        </a:p>
      </dgm:t>
    </dgm:pt>
    <dgm:pt modelId="{5EB5252E-01F5-47D7-9ECB-5B1803F93E3F}" type="sibTrans" cxnId="{F547186B-AB4A-4B3A-B36E-9894B7A6F674}">
      <dgm:prSet/>
      <dgm:spPr/>
      <dgm:t>
        <a:bodyPr/>
        <a:lstStyle/>
        <a:p>
          <a:endParaRPr lang="es-ES"/>
        </a:p>
      </dgm:t>
    </dgm:pt>
    <dgm:pt modelId="{FCEA6CA2-10D0-480C-827D-AF3A52635DB4}">
      <dgm:prSet phldrT="[Texto]" custT="1"/>
      <dgm:spPr/>
      <dgm:t>
        <a:bodyPr/>
        <a:lstStyle/>
        <a:p>
          <a:r>
            <a:rPr lang="es-ES" sz="17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rPr>
            <a:t>Actualizar la  plataforma tecnológica para respaldar los servicios de TI y aprovechar ventajas de computación en la nube</a:t>
          </a:r>
        </a:p>
      </dgm:t>
    </dgm:pt>
    <dgm:pt modelId="{0A729272-E967-47B6-B839-7E56A90A4B03}" type="parTrans" cxnId="{D94307BE-AD33-4242-A05C-D9942AA066B0}">
      <dgm:prSet/>
      <dgm:spPr/>
      <dgm:t>
        <a:bodyPr/>
        <a:lstStyle/>
        <a:p>
          <a:endParaRPr lang="es-ES"/>
        </a:p>
      </dgm:t>
    </dgm:pt>
    <dgm:pt modelId="{BF063C63-F926-4A32-8252-A1174F2084B6}" type="sibTrans" cxnId="{D94307BE-AD33-4242-A05C-D9942AA066B0}">
      <dgm:prSet/>
      <dgm:spPr/>
      <dgm:t>
        <a:bodyPr/>
        <a:lstStyle/>
        <a:p>
          <a:endParaRPr lang="es-ES"/>
        </a:p>
      </dgm:t>
    </dgm:pt>
    <dgm:pt modelId="{CA91FB62-70AC-4D6C-93EC-11BEF37CDD66}">
      <dgm:prSet phldrT="[Texto]" custT="1"/>
      <dgm:spPr/>
      <dgm:t>
        <a:bodyPr/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700" kern="1200" dirty="0">
              <a:solidFill>
                <a:schemeClr val="tx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Fortalecer  el equipo de TI, en estructura, competitividad y suficiencia</a:t>
          </a:r>
        </a:p>
      </dgm:t>
    </dgm:pt>
    <dgm:pt modelId="{971215A2-AF7C-4D55-A2E2-879D99CFF7D3}" type="parTrans" cxnId="{340AF5D9-FA50-46DD-B07A-7BC47D1DD083}">
      <dgm:prSet/>
      <dgm:spPr/>
      <dgm:t>
        <a:bodyPr/>
        <a:lstStyle/>
        <a:p>
          <a:endParaRPr lang="es-ES"/>
        </a:p>
      </dgm:t>
    </dgm:pt>
    <dgm:pt modelId="{AD9E6078-3A76-4DC1-BAFD-DFE58F685BE8}" type="sibTrans" cxnId="{340AF5D9-FA50-46DD-B07A-7BC47D1DD083}">
      <dgm:prSet/>
      <dgm:spPr/>
      <dgm:t>
        <a:bodyPr/>
        <a:lstStyle/>
        <a:p>
          <a:endParaRPr lang="es-ES"/>
        </a:p>
      </dgm:t>
    </dgm:pt>
    <dgm:pt modelId="{E268B9B3-FABB-443C-8C1C-82F70D9F574A}">
      <dgm:prSet phldrT="[Texto]" custT="1"/>
      <dgm:spPr/>
      <dgm:t>
        <a:bodyPr/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700" kern="1200" dirty="0">
            <a:solidFill>
              <a:schemeClr val="tx1"/>
            </a:solidFill>
            <a:latin typeface="Segoe UI" panose="020B0502040204020203" pitchFamily="34" charset="0"/>
            <a:ea typeface="+mn-ea"/>
            <a:cs typeface="Segoe UI" panose="020B0502040204020203" pitchFamily="34" charset="0"/>
          </a:endParaRPr>
        </a:p>
      </dgm:t>
    </dgm:pt>
    <dgm:pt modelId="{0A64C537-05EE-4E5A-B855-004503A13B17}" type="parTrans" cxnId="{31D5FD27-9DAB-47DE-9B9C-F7EB4F7E8728}">
      <dgm:prSet/>
      <dgm:spPr/>
      <dgm:t>
        <a:bodyPr/>
        <a:lstStyle/>
        <a:p>
          <a:endParaRPr lang="es-ES"/>
        </a:p>
      </dgm:t>
    </dgm:pt>
    <dgm:pt modelId="{5C584EF1-D16F-4ABA-B9C4-92E2D6C40B39}" type="sibTrans" cxnId="{31D5FD27-9DAB-47DE-9B9C-F7EB4F7E8728}">
      <dgm:prSet/>
      <dgm:spPr/>
      <dgm:t>
        <a:bodyPr/>
        <a:lstStyle/>
        <a:p>
          <a:endParaRPr lang="es-ES"/>
        </a:p>
      </dgm:t>
    </dgm:pt>
    <dgm:pt modelId="{FC20FD4A-5562-45DB-97F7-131D73646BB4}">
      <dgm:prSet phldrT="[Texto]" custT="1"/>
      <dgm:spPr/>
      <dgm:t>
        <a:bodyPr/>
        <a:lstStyle/>
        <a:p>
          <a:r>
            <a:rPr lang="es-ES" sz="17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rPr>
            <a:t>Posicionar en la alta dirección  el impacto de la gestión de TI en los resultados de la Entidad </a:t>
          </a:r>
        </a:p>
      </dgm:t>
    </dgm:pt>
    <dgm:pt modelId="{26BB8988-B679-4036-8B1D-C81974022693}" type="parTrans" cxnId="{AEF64AEA-3D47-4D2D-9E28-17D4102D1B48}">
      <dgm:prSet/>
      <dgm:spPr/>
      <dgm:t>
        <a:bodyPr/>
        <a:lstStyle/>
        <a:p>
          <a:endParaRPr lang="es-CO"/>
        </a:p>
      </dgm:t>
    </dgm:pt>
    <dgm:pt modelId="{949BC967-F308-4A9F-9819-AE9F034CAAA8}" type="sibTrans" cxnId="{AEF64AEA-3D47-4D2D-9E28-17D4102D1B48}">
      <dgm:prSet/>
      <dgm:spPr/>
      <dgm:t>
        <a:bodyPr/>
        <a:lstStyle/>
        <a:p>
          <a:endParaRPr lang="es-CO"/>
        </a:p>
      </dgm:t>
    </dgm:pt>
    <dgm:pt modelId="{05DAE097-40DF-4345-A0A5-81D03B881C66}" type="pres">
      <dgm:prSet presAssocID="{8AD436A0-28DF-4AD2-9B74-7B33A970D2D3}" presName="linearFlow" presStyleCnt="0">
        <dgm:presLayoutVars>
          <dgm:dir/>
          <dgm:animLvl val="lvl"/>
          <dgm:resizeHandles/>
        </dgm:presLayoutVars>
      </dgm:prSet>
      <dgm:spPr/>
    </dgm:pt>
    <dgm:pt modelId="{428B02C0-EE14-4D4C-8870-5815AC1EFC5E}" type="pres">
      <dgm:prSet presAssocID="{8ACA8B08-9014-42D4-8335-D0D1371D7E8D}" presName="compositeNode" presStyleCnt="0">
        <dgm:presLayoutVars>
          <dgm:bulletEnabled val="1"/>
        </dgm:presLayoutVars>
      </dgm:prSet>
      <dgm:spPr/>
    </dgm:pt>
    <dgm:pt modelId="{9B739E58-F628-4176-8649-F30083ABFEF0}" type="pres">
      <dgm:prSet presAssocID="{8ACA8B08-9014-42D4-8335-D0D1371D7E8D}" presName="image" presStyleLbl="fgImgPlace1" presStyleIdx="0" presStyleCnt="2" custScaleX="110896" custScaleY="107155" custLinFactNeighborX="-87833" custLinFactNeighborY="-3114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2000" r="-42000"/>
          </a:stretch>
        </a:blipFill>
      </dgm:spPr>
    </dgm:pt>
    <dgm:pt modelId="{214FF635-E577-4ABA-B7CB-899B8D1A00B4}" type="pres">
      <dgm:prSet presAssocID="{8ACA8B08-9014-42D4-8335-D0D1371D7E8D}" presName="childNode" presStyleLbl="node1" presStyleIdx="0" presStyleCnt="2" custScaleX="279968" custScaleY="114924" custLinFactNeighborX="-3651" custLinFactNeighborY="4721">
        <dgm:presLayoutVars>
          <dgm:bulletEnabled val="1"/>
        </dgm:presLayoutVars>
      </dgm:prSet>
      <dgm:spPr/>
    </dgm:pt>
    <dgm:pt modelId="{F2703ED6-FF1E-4E48-8562-32D240ADA180}" type="pres">
      <dgm:prSet presAssocID="{8ACA8B08-9014-42D4-8335-D0D1371D7E8D}" presName="parentNode" presStyleLbl="revTx" presStyleIdx="0" presStyleCnt="2">
        <dgm:presLayoutVars>
          <dgm:chMax val="0"/>
          <dgm:bulletEnabled val="1"/>
        </dgm:presLayoutVars>
      </dgm:prSet>
      <dgm:spPr/>
    </dgm:pt>
    <dgm:pt modelId="{6AB43CAC-C70E-46DF-AB80-AC631CA26B50}" type="pres">
      <dgm:prSet presAssocID="{BF8D9C9D-E3A6-495C-B4A0-84A47DD87165}" presName="sibTrans" presStyleCnt="0"/>
      <dgm:spPr/>
    </dgm:pt>
    <dgm:pt modelId="{5C54236C-599F-4565-BDFF-66A981BC88D2}" type="pres">
      <dgm:prSet presAssocID="{E30C1F94-2547-4B53-B769-72C91E43B544}" presName="compositeNode" presStyleCnt="0">
        <dgm:presLayoutVars>
          <dgm:bulletEnabled val="1"/>
        </dgm:presLayoutVars>
      </dgm:prSet>
      <dgm:spPr/>
    </dgm:pt>
    <dgm:pt modelId="{B6FF7F57-ACD7-4D40-A35C-C66D07B37CB9}" type="pres">
      <dgm:prSet presAssocID="{E30C1F94-2547-4B53-B769-72C91E43B544}" presName="image" presStyleLbl="fgImgPlace1" presStyleIdx="1" presStyleCnt="2" custLinFactNeighborX="-13150" custLinFactNeighborY="-46527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B1CEC173-2E76-4844-9085-6E8E625CA719}" type="pres">
      <dgm:prSet presAssocID="{E30C1F94-2547-4B53-B769-72C91E43B544}" presName="childNode" presStyleLbl="node1" presStyleIdx="1" presStyleCnt="2" custScaleX="281531" custScaleY="115975" custLinFactNeighborX="-6229" custLinFactNeighborY="4703">
        <dgm:presLayoutVars>
          <dgm:bulletEnabled val="1"/>
        </dgm:presLayoutVars>
      </dgm:prSet>
      <dgm:spPr/>
    </dgm:pt>
    <dgm:pt modelId="{0DD6A7AB-BB40-474C-B430-C8F98214BBCF}" type="pres">
      <dgm:prSet presAssocID="{E30C1F94-2547-4B53-B769-72C91E43B544}" presName="parentNode" presStyleLbl="revTx" presStyleIdx="1" presStyleCnt="2">
        <dgm:presLayoutVars>
          <dgm:chMax val="0"/>
          <dgm:bulletEnabled val="1"/>
        </dgm:presLayoutVars>
      </dgm:prSet>
      <dgm:spPr/>
    </dgm:pt>
  </dgm:ptLst>
  <dgm:cxnLst>
    <dgm:cxn modelId="{E0C7BA04-499B-4BD4-8CD3-EA20649F8861}" srcId="{8AD436A0-28DF-4AD2-9B74-7B33A970D2D3}" destId="{8ACA8B08-9014-42D4-8335-D0D1371D7E8D}" srcOrd="0" destOrd="0" parTransId="{56321A3F-0761-452D-8226-FD8139C28A7D}" sibTransId="{BF8D9C9D-E3A6-495C-B4A0-84A47DD87165}"/>
    <dgm:cxn modelId="{E4299909-00BE-45A2-9E05-390FDAFC553A}" type="presOf" srcId="{CA91FB62-70AC-4D6C-93EC-11BEF37CDD66}" destId="{B1CEC173-2E76-4844-9085-6E8E625CA719}" srcOrd="0" destOrd="1" presId="urn:microsoft.com/office/officeart/2005/8/layout/hList2"/>
    <dgm:cxn modelId="{4919410B-E806-4277-A0FD-FD359C706815}" srcId="{8AD436A0-28DF-4AD2-9B74-7B33A970D2D3}" destId="{E30C1F94-2547-4B53-B769-72C91E43B544}" srcOrd="1" destOrd="0" parTransId="{3465097B-34CE-4554-81B6-7455CBD18102}" sibTransId="{A03C290D-7018-4FFB-9903-8D9C2237CDCA}"/>
    <dgm:cxn modelId="{31D5FD27-9DAB-47DE-9B9C-F7EB4F7E8728}" srcId="{E30C1F94-2547-4B53-B769-72C91E43B544}" destId="{E268B9B3-FABB-443C-8C1C-82F70D9F574A}" srcOrd="2" destOrd="0" parTransId="{0A64C537-05EE-4E5A-B855-004503A13B17}" sibTransId="{5C584EF1-D16F-4ABA-B9C4-92E2D6C40B39}"/>
    <dgm:cxn modelId="{0447E238-8161-4FC1-B69C-D1943F0EC306}" type="presOf" srcId="{8ACA8B08-9014-42D4-8335-D0D1371D7E8D}" destId="{F2703ED6-FF1E-4E48-8562-32D240ADA180}" srcOrd="0" destOrd="0" presId="urn:microsoft.com/office/officeart/2005/8/layout/hList2"/>
    <dgm:cxn modelId="{D2291839-D9A3-45BC-BBA0-B81F1ABEE25A}" type="presOf" srcId="{7FBCF248-11F7-49D2-8A9F-40A143CCFD12}" destId="{214FF635-E577-4ABA-B7CB-899B8D1A00B4}" srcOrd="0" destOrd="2" presId="urn:microsoft.com/office/officeart/2005/8/layout/hList2"/>
    <dgm:cxn modelId="{9C8F3960-8EEB-4A78-B83A-F6EF3F56A153}" srcId="{8ACA8B08-9014-42D4-8335-D0D1371D7E8D}" destId="{89D0E84C-FD88-4B95-A5F7-53D24B582221}" srcOrd="5" destOrd="0" parTransId="{30C7EE22-07C4-4C04-83FA-C6906C186E05}" sibTransId="{1BFD1A61-0A15-4CD7-9DAA-A5E1B2C3E563}"/>
    <dgm:cxn modelId="{AD13F262-9CBB-43D8-9934-265ACD6CC4ED}" srcId="{8ACA8B08-9014-42D4-8335-D0D1371D7E8D}" destId="{FBFB0853-FC47-4754-906C-513D7763ABE5}" srcOrd="1" destOrd="0" parTransId="{F07A0FEE-7177-48DA-A834-04B465F19D78}" sibTransId="{1F797E69-CBAB-4015-AEE3-AC045875B2D7}"/>
    <dgm:cxn modelId="{08981368-A8F6-40EF-AAF2-60BFB7065DCB}" type="presOf" srcId="{FE2AE57D-BA5F-4E36-8B04-AF76A5F7089B}" destId="{214FF635-E577-4ABA-B7CB-899B8D1A00B4}" srcOrd="0" destOrd="3" presId="urn:microsoft.com/office/officeart/2005/8/layout/hList2"/>
    <dgm:cxn modelId="{F547186B-AB4A-4B3A-B36E-9894B7A6F674}" srcId="{8ACA8B08-9014-42D4-8335-D0D1371D7E8D}" destId="{FE2AE57D-BA5F-4E36-8B04-AF76A5F7089B}" srcOrd="3" destOrd="0" parTransId="{6D34DB4C-8E15-4E58-8FA6-FF175D3A5B1C}" sibTransId="{5EB5252E-01F5-47D7-9ECB-5B1803F93E3F}"/>
    <dgm:cxn modelId="{9279B94C-6CAB-4C1F-AE68-8DA949019B03}" type="presOf" srcId="{89D0E84C-FD88-4B95-A5F7-53D24B582221}" destId="{214FF635-E577-4ABA-B7CB-899B8D1A00B4}" srcOrd="0" destOrd="5" presId="urn:microsoft.com/office/officeart/2005/8/layout/hList2"/>
    <dgm:cxn modelId="{5880FE7A-0627-4A8E-AFAA-7AFF953E5051}" type="presOf" srcId="{E268B9B3-FABB-443C-8C1C-82F70D9F574A}" destId="{B1CEC173-2E76-4844-9085-6E8E625CA719}" srcOrd="0" destOrd="2" presId="urn:microsoft.com/office/officeart/2005/8/layout/hList2"/>
    <dgm:cxn modelId="{808DA07C-87CB-45D4-88FC-73EF655DAA3C}" type="presOf" srcId="{E30C1F94-2547-4B53-B769-72C91E43B544}" destId="{0DD6A7AB-BB40-474C-B430-C8F98214BBCF}" srcOrd="0" destOrd="0" presId="urn:microsoft.com/office/officeart/2005/8/layout/hList2"/>
    <dgm:cxn modelId="{A40E7B84-B433-4A6A-9341-36D15C87BC08}" type="presOf" srcId="{FCEA6CA2-10D0-480C-827D-AF3A52635DB4}" destId="{214FF635-E577-4ABA-B7CB-899B8D1A00B4}" srcOrd="0" destOrd="4" presId="urn:microsoft.com/office/officeart/2005/8/layout/hList2"/>
    <dgm:cxn modelId="{F86FA5A0-23D3-4BFF-A3F4-910A8DB26EF6}" type="presOf" srcId="{FC20FD4A-5562-45DB-97F7-131D73646BB4}" destId="{214FF635-E577-4ABA-B7CB-899B8D1A00B4}" srcOrd="0" destOrd="0" presId="urn:microsoft.com/office/officeart/2005/8/layout/hList2"/>
    <dgm:cxn modelId="{47EAFBA2-8A24-48C7-938E-6FDB96A17A77}" type="presOf" srcId="{8AD436A0-28DF-4AD2-9B74-7B33A970D2D3}" destId="{05DAE097-40DF-4345-A0A5-81D03B881C66}" srcOrd="0" destOrd="0" presId="urn:microsoft.com/office/officeart/2005/8/layout/hList2"/>
    <dgm:cxn modelId="{D94307BE-AD33-4242-A05C-D9942AA066B0}" srcId="{8ACA8B08-9014-42D4-8335-D0D1371D7E8D}" destId="{FCEA6CA2-10D0-480C-827D-AF3A52635DB4}" srcOrd="4" destOrd="0" parTransId="{0A729272-E967-47B6-B839-7E56A90A4B03}" sibTransId="{BF063C63-F926-4A32-8252-A1174F2084B6}"/>
    <dgm:cxn modelId="{841140D7-5182-4D3D-9CAF-AD250E26DF61}" type="presOf" srcId="{C457286A-E5F6-46A8-AD64-69E99DDF1EE3}" destId="{B1CEC173-2E76-4844-9085-6E8E625CA719}" srcOrd="0" destOrd="0" presId="urn:microsoft.com/office/officeart/2005/8/layout/hList2"/>
    <dgm:cxn modelId="{340AF5D9-FA50-46DD-B07A-7BC47D1DD083}" srcId="{E30C1F94-2547-4B53-B769-72C91E43B544}" destId="{CA91FB62-70AC-4D6C-93EC-11BEF37CDD66}" srcOrd="1" destOrd="0" parTransId="{971215A2-AF7C-4D55-A2E2-879D99CFF7D3}" sibTransId="{AD9E6078-3A76-4DC1-BAFD-DFE58F685BE8}"/>
    <dgm:cxn modelId="{ECBACDE5-E154-4135-B031-353755855458}" srcId="{E30C1F94-2547-4B53-B769-72C91E43B544}" destId="{C457286A-E5F6-46A8-AD64-69E99DDF1EE3}" srcOrd="0" destOrd="0" parTransId="{26320D90-574C-4774-B25A-261E1703D22F}" sibTransId="{3624A681-919B-4D36-B041-D1DFA6B3F7B7}"/>
    <dgm:cxn modelId="{6E551EE7-B666-490F-9AA2-48EF7ACCC1D2}" type="presOf" srcId="{FBFB0853-FC47-4754-906C-513D7763ABE5}" destId="{214FF635-E577-4ABA-B7CB-899B8D1A00B4}" srcOrd="0" destOrd="1" presId="urn:microsoft.com/office/officeart/2005/8/layout/hList2"/>
    <dgm:cxn modelId="{AEF64AEA-3D47-4D2D-9E28-17D4102D1B48}" srcId="{8ACA8B08-9014-42D4-8335-D0D1371D7E8D}" destId="{FC20FD4A-5562-45DB-97F7-131D73646BB4}" srcOrd="0" destOrd="0" parTransId="{26BB8988-B679-4036-8B1D-C81974022693}" sibTransId="{949BC967-F308-4A9F-9819-AE9F034CAAA8}"/>
    <dgm:cxn modelId="{78C592F7-43A9-47DA-B3B1-6C5E09E36F61}" srcId="{8ACA8B08-9014-42D4-8335-D0D1371D7E8D}" destId="{7FBCF248-11F7-49D2-8A9F-40A143CCFD12}" srcOrd="2" destOrd="0" parTransId="{96521B8C-EC0C-4042-9069-FC2A4789AF55}" sibTransId="{115080C7-725C-442B-AA45-B35069EB6E80}"/>
    <dgm:cxn modelId="{D0DA2381-45D1-4404-BD7F-B00D0D52AD92}" type="presParOf" srcId="{05DAE097-40DF-4345-A0A5-81D03B881C66}" destId="{428B02C0-EE14-4D4C-8870-5815AC1EFC5E}" srcOrd="0" destOrd="0" presId="urn:microsoft.com/office/officeart/2005/8/layout/hList2"/>
    <dgm:cxn modelId="{94D60C91-BC7C-48DF-80BC-85FFB7CA5A09}" type="presParOf" srcId="{428B02C0-EE14-4D4C-8870-5815AC1EFC5E}" destId="{9B739E58-F628-4176-8649-F30083ABFEF0}" srcOrd="0" destOrd="0" presId="urn:microsoft.com/office/officeart/2005/8/layout/hList2"/>
    <dgm:cxn modelId="{7ED5B7EA-16EE-406E-8E61-AC627F801EF2}" type="presParOf" srcId="{428B02C0-EE14-4D4C-8870-5815AC1EFC5E}" destId="{214FF635-E577-4ABA-B7CB-899B8D1A00B4}" srcOrd="1" destOrd="0" presId="urn:microsoft.com/office/officeart/2005/8/layout/hList2"/>
    <dgm:cxn modelId="{E1AF8C43-1813-4AFB-A5DA-3F7CC00EE969}" type="presParOf" srcId="{428B02C0-EE14-4D4C-8870-5815AC1EFC5E}" destId="{F2703ED6-FF1E-4E48-8562-32D240ADA180}" srcOrd="2" destOrd="0" presId="urn:microsoft.com/office/officeart/2005/8/layout/hList2"/>
    <dgm:cxn modelId="{32E55FFD-ACCB-44CB-8AE5-F4DA4158AFA8}" type="presParOf" srcId="{05DAE097-40DF-4345-A0A5-81D03B881C66}" destId="{6AB43CAC-C70E-46DF-AB80-AC631CA26B50}" srcOrd="1" destOrd="0" presId="urn:microsoft.com/office/officeart/2005/8/layout/hList2"/>
    <dgm:cxn modelId="{60338B36-36AA-44EC-A535-4DD1F615429B}" type="presParOf" srcId="{05DAE097-40DF-4345-A0A5-81D03B881C66}" destId="{5C54236C-599F-4565-BDFF-66A981BC88D2}" srcOrd="2" destOrd="0" presId="urn:microsoft.com/office/officeart/2005/8/layout/hList2"/>
    <dgm:cxn modelId="{F41CA5C5-095A-4965-9E16-F9D4B2BA3435}" type="presParOf" srcId="{5C54236C-599F-4565-BDFF-66A981BC88D2}" destId="{B6FF7F57-ACD7-4D40-A35C-C66D07B37CB9}" srcOrd="0" destOrd="0" presId="urn:microsoft.com/office/officeart/2005/8/layout/hList2"/>
    <dgm:cxn modelId="{E8EF48CD-DE57-4406-AE93-A307AC2E17EC}" type="presParOf" srcId="{5C54236C-599F-4565-BDFF-66A981BC88D2}" destId="{B1CEC173-2E76-4844-9085-6E8E625CA719}" srcOrd="1" destOrd="0" presId="urn:microsoft.com/office/officeart/2005/8/layout/hList2"/>
    <dgm:cxn modelId="{74331E40-6B89-4CB8-9BCB-F98E77356734}" type="presParOf" srcId="{5C54236C-599F-4565-BDFF-66A981BC88D2}" destId="{0DD6A7AB-BB40-474C-B430-C8F98214BBCF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A134BE-AA08-428F-96A5-56DECC2EA3F9}">
      <dsp:nvSpPr>
        <dsp:cNvPr id="0" name=""/>
        <dsp:cNvSpPr/>
      </dsp:nvSpPr>
      <dsp:spPr>
        <a:xfrm>
          <a:off x="40" y="239267"/>
          <a:ext cx="3923397" cy="70691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Principios</a:t>
          </a:r>
        </a:p>
      </dsp:txBody>
      <dsp:txXfrm>
        <a:off x="40" y="239267"/>
        <a:ext cx="3923397" cy="706912"/>
      </dsp:txXfrm>
    </dsp:sp>
    <dsp:sp modelId="{C3120B47-AA63-40D8-9B9A-0552EB6DD69B}">
      <dsp:nvSpPr>
        <dsp:cNvPr id="0" name=""/>
        <dsp:cNvSpPr/>
      </dsp:nvSpPr>
      <dsp:spPr>
        <a:xfrm>
          <a:off x="40" y="946180"/>
          <a:ext cx="3923397" cy="3233609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900" kern="1200" dirty="0"/>
            <a:t>Accesibilidad inclusiva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900" kern="1200" dirty="0"/>
            <a:t>Escalabilidad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900" kern="1200" dirty="0"/>
            <a:t>Gratuidad para servicios digitales básicos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900" kern="1200" dirty="0"/>
            <a:t>Libertad de entrada al mercado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900" kern="1200" dirty="0"/>
            <a:t>Libre elección y portabilidad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900" kern="1200" dirty="0"/>
            <a:t>Privacidad por diseño y por defecto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900" kern="1200" dirty="0"/>
            <a:t>Seguridad, privacidad y circulación restringida de la información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900" kern="1200" dirty="0"/>
            <a:t>Usabilidad</a:t>
          </a:r>
        </a:p>
      </dsp:txBody>
      <dsp:txXfrm>
        <a:off x="40" y="946180"/>
        <a:ext cx="3923397" cy="3233609"/>
      </dsp:txXfrm>
    </dsp:sp>
    <dsp:sp modelId="{761BE149-EF57-4887-9AF3-4A1EDD604902}">
      <dsp:nvSpPr>
        <dsp:cNvPr id="0" name=""/>
        <dsp:cNvSpPr/>
      </dsp:nvSpPr>
      <dsp:spPr>
        <a:xfrm>
          <a:off x="4472714" y="239267"/>
          <a:ext cx="3923397" cy="706912"/>
        </a:xfrm>
        <a:prstGeom prst="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Servicios ciudadanos digitales básicos</a:t>
          </a:r>
        </a:p>
      </dsp:txBody>
      <dsp:txXfrm>
        <a:off x="4472714" y="239267"/>
        <a:ext cx="3923397" cy="706912"/>
      </dsp:txXfrm>
    </dsp:sp>
    <dsp:sp modelId="{5F2D2E54-2B6B-4660-86F8-DF10196347E6}">
      <dsp:nvSpPr>
        <dsp:cNvPr id="0" name=""/>
        <dsp:cNvSpPr/>
      </dsp:nvSpPr>
      <dsp:spPr>
        <a:xfrm>
          <a:off x="4472714" y="946180"/>
          <a:ext cx="3923397" cy="3233609"/>
        </a:xfrm>
        <a:prstGeom prst="rect">
          <a:avLst/>
        </a:prstGeom>
        <a:solidFill>
          <a:schemeClr val="accent4">
            <a:tint val="40000"/>
            <a:alpha val="90000"/>
            <a:hueOff val="-3945710"/>
            <a:satOff val="22157"/>
            <a:lumOff val="1408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3945710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900" b="1" kern="1200" dirty="0"/>
            <a:t>Autenticación Biométrica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900" kern="1200" dirty="0"/>
            <a:t>Autenticación con cédula digital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900" kern="1200" dirty="0"/>
            <a:t>Autenticación electrónica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900" b="1" kern="1200" dirty="0"/>
            <a:t>Servicio de carpeta ciudadana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900" b="1" kern="1200" dirty="0"/>
            <a:t>Servicio de interoperabilidad</a:t>
          </a:r>
        </a:p>
      </dsp:txBody>
      <dsp:txXfrm>
        <a:off x="4472714" y="946180"/>
        <a:ext cx="3923397" cy="32336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703ED6-FF1E-4E48-8562-32D240ADA180}">
      <dsp:nvSpPr>
        <dsp:cNvPr id="0" name=""/>
        <dsp:cNvSpPr/>
      </dsp:nvSpPr>
      <dsp:spPr>
        <a:xfrm rot="16200000">
          <a:off x="-383231" y="2531068"/>
          <a:ext cx="4016883" cy="300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65406" bIns="0" numCol="1" spcCol="1270" anchor="t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/>
            <a:t>Negocio</a:t>
          </a:r>
        </a:p>
      </dsp:txBody>
      <dsp:txXfrm>
        <a:off x="-383231" y="2531068"/>
        <a:ext cx="4016883" cy="300933"/>
      </dsp:txXfrm>
    </dsp:sp>
    <dsp:sp modelId="{214FF635-E577-4ABA-B7CB-899B8D1A00B4}">
      <dsp:nvSpPr>
        <dsp:cNvPr id="0" name=""/>
        <dsp:cNvSpPr/>
      </dsp:nvSpPr>
      <dsp:spPr>
        <a:xfrm>
          <a:off x="386532" y="489079"/>
          <a:ext cx="4277256" cy="438491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26540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800" kern="12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rPr>
            <a:t>Mejora Continua a la oferta de trámites y servicios disponibles a través de canales electrónicos bajo el enfoque de gobierno digital (participación, App móviles, gobierno abierto)</a:t>
          </a:r>
          <a:endParaRPr lang="es-ES" sz="1800" kern="1200" dirty="0">
            <a:solidFill>
              <a:schemeClr val="tx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rPr>
            <a:t>Digitalización,  optimización e integración de procesos críticos Institucionales en ambientes colaborativos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rPr>
            <a:t>Contribución a la gestión ambientalmente responsable de la entidad – Tecnología verde </a:t>
          </a:r>
        </a:p>
      </dsp:txBody>
      <dsp:txXfrm>
        <a:off x="386532" y="489079"/>
        <a:ext cx="4277256" cy="4384910"/>
      </dsp:txXfrm>
    </dsp:sp>
    <dsp:sp modelId="{9B739E58-F628-4176-8649-F30083ABFEF0}">
      <dsp:nvSpPr>
        <dsp:cNvPr id="0" name=""/>
        <dsp:cNvSpPr/>
      </dsp:nvSpPr>
      <dsp:spPr>
        <a:xfrm>
          <a:off x="1338361" y="0"/>
          <a:ext cx="601866" cy="60186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DD6A7AB-BB40-474C-B430-C8F98214BBCF}">
      <dsp:nvSpPr>
        <dsp:cNvPr id="0" name=""/>
        <dsp:cNvSpPr/>
      </dsp:nvSpPr>
      <dsp:spPr>
        <a:xfrm rot="16200000">
          <a:off x="3980577" y="2531068"/>
          <a:ext cx="4016883" cy="300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65406" bIns="0" numCol="1" spcCol="1270" anchor="t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100" kern="1200"/>
        </a:p>
      </dsp:txBody>
      <dsp:txXfrm>
        <a:off x="3980577" y="2531068"/>
        <a:ext cx="4016883" cy="300933"/>
      </dsp:txXfrm>
    </dsp:sp>
    <dsp:sp modelId="{B1CEC173-2E76-4844-9085-6E8E625CA719}">
      <dsp:nvSpPr>
        <dsp:cNvPr id="0" name=""/>
        <dsp:cNvSpPr/>
      </dsp:nvSpPr>
      <dsp:spPr>
        <a:xfrm>
          <a:off x="4964768" y="536980"/>
          <a:ext cx="3676920" cy="426500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26540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solidFill>
                <a:schemeClr val="tx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Reducir la brecha entre necesidades de usuarios de TI y oferta de servicios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solidFill>
                <a:schemeClr val="tx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Generar confianza en cuanto a la gestión de la seguridad y privacidad de la información</a:t>
          </a:r>
        </a:p>
      </dsp:txBody>
      <dsp:txXfrm>
        <a:off x="4964768" y="536980"/>
        <a:ext cx="3676920" cy="4265006"/>
      </dsp:txXfrm>
    </dsp:sp>
    <dsp:sp modelId="{B6FF7F57-ACD7-4D40-A35C-C66D07B37CB9}">
      <dsp:nvSpPr>
        <dsp:cNvPr id="0" name=""/>
        <dsp:cNvSpPr/>
      </dsp:nvSpPr>
      <dsp:spPr>
        <a:xfrm>
          <a:off x="5743132" y="0"/>
          <a:ext cx="601866" cy="601866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0" r="-50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703ED6-FF1E-4E48-8562-32D240ADA180}">
      <dsp:nvSpPr>
        <dsp:cNvPr id="0" name=""/>
        <dsp:cNvSpPr/>
      </dsp:nvSpPr>
      <dsp:spPr>
        <a:xfrm rot="16200000">
          <a:off x="-485232" y="2480493"/>
          <a:ext cx="4016883" cy="2850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51357" bIns="0" numCol="1" spcCol="1270" anchor="t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Negocio</a:t>
          </a:r>
        </a:p>
      </dsp:txBody>
      <dsp:txXfrm>
        <a:off x="-485232" y="2480493"/>
        <a:ext cx="4016883" cy="285003"/>
      </dsp:txXfrm>
    </dsp:sp>
    <dsp:sp modelId="{214FF635-E577-4ABA-B7CB-899B8D1A00B4}">
      <dsp:nvSpPr>
        <dsp:cNvPr id="0" name=""/>
        <dsp:cNvSpPr/>
      </dsp:nvSpPr>
      <dsp:spPr>
        <a:xfrm>
          <a:off x="336450" y="504450"/>
          <a:ext cx="3974480" cy="461636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904" tIns="251357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700" kern="12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rPr>
            <a:t>Posicionar en la alta dirección  el impacto de la gestión de TI en los resultados de la Entidad 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700" kern="12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rPr>
            <a:t>Habilitar  procesos y herramientas que facilitan el consumo, análisis, uso y aprovechamiento de la información</a:t>
          </a:r>
          <a:endParaRPr lang="es-ES" sz="1700" kern="1200" dirty="0">
            <a:solidFill>
              <a:schemeClr val="tx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700" kern="12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rPr>
            <a:t>Maximizar el valor de los sistemas de información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700" kern="12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rPr>
            <a:t>Implementar las mejores practicas en la gestión de servicios de TI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700" kern="12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rPr>
            <a:t>Actualizar la  plataforma tecnológica para respaldar los servicios de TI y aprovechar ventajas de computación en la nube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700" kern="1200" dirty="0">
            <a:solidFill>
              <a:schemeClr val="tx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336450" y="504450"/>
        <a:ext cx="3974480" cy="4616363"/>
      </dsp:txXfrm>
    </dsp:sp>
    <dsp:sp modelId="{9B739E58-F628-4176-8649-F30083ABFEF0}">
      <dsp:nvSpPr>
        <dsp:cNvPr id="0" name=""/>
        <dsp:cNvSpPr/>
      </dsp:nvSpPr>
      <dsp:spPr>
        <a:xfrm>
          <a:off x="848999" y="40416"/>
          <a:ext cx="632114" cy="61079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2000" r="-42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DD6A7AB-BB40-474C-B430-C8F98214BBCF}">
      <dsp:nvSpPr>
        <dsp:cNvPr id="0" name=""/>
        <dsp:cNvSpPr/>
      </dsp:nvSpPr>
      <dsp:spPr>
        <a:xfrm rot="16200000">
          <a:off x="3866592" y="2460101"/>
          <a:ext cx="4016883" cy="2850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51357" bIns="0" numCol="1" spcCol="1270" anchor="t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/>
        </a:p>
      </dsp:txBody>
      <dsp:txXfrm>
        <a:off x="3866592" y="2460101"/>
        <a:ext cx="4016883" cy="285003"/>
      </dsp:txXfrm>
    </dsp:sp>
    <dsp:sp modelId="{B1CEC173-2E76-4844-9085-6E8E625CA719}">
      <dsp:nvSpPr>
        <dsp:cNvPr id="0" name=""/>
        <dsp:cNvSpPr/>
      </dsp:nvSpPr>
      <dsp:spPr>
        <a:xfrm>
          <a:off x="4640583" y="462227"/>
          <a:ext cx="3996669" cy="465858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904" tIns="251357" rIns="120904" bIns="120904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700" b="0" i="0" kern="1200" dirty="0">
              <a:solidFill>
                <a:schemeClr val="tx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Promover la adopción de competencias y habilidades digitales </a:t>
          </a:r>
          <a:endParaRPr lang="es-ES" sz="1700" kern="1200" dirty="0">
            <a:solidFill>
              <a:schemeClr val="tx1"/>
            </a:solidFill>
            <a:latin typeface="Segoe UI" panose="020B0502040204020203" pitchFamily="34" charset="0"/>
            <a:ea typeface="+mn-ea"/>
            <a:cs typeface="Segoe UI" panose="020B0502040204020203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700" kern="1200" dirty="0">
              <a:solidFill>
                <a:schemeClr val="tx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Fortalecer  el equipo de TI, en estructura, competitividad y suficiencia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700" kern="1200" dirty="0">
            <a:solidFill>
              <a:schemeClr val="tx1"/>
            </a:solidFill>
            <a:latin typeface="Segoe UI" panose="020B0502040204020203" pitchFamily="34" charset="0"/>
            <a:ea typeface="+mn-ea"/>
            <a:cs typeface="Segoe UI" panose="020B0502040204020203" pitchFamily="34" charset="0"/>
          </a:endParaRPr>
        </a:p>
      </dsp:txBody>
      <dsp:txXfrm>
        <a:off x="4640583" y="462227"/>
        <a:ext cx="3996669" cy="4658580"/>
      </dsp:txXfrm>
    </dsp:sp>
    <dsp:sp modelId="{B6FF7F57-ACD7-4D40-A35C-C66D07B37CB9}">
      <dsp:nvSpPr>
        <dsp:cNvPr id="0" name=""/>
        <dsp:cNvSpPr/>
      </dsp:nvSpPr>
      <dsp:spPr>
        <a:xfrm>
          <a:off x="5657576" y="0"/>
          <a:ext cx="570007" cy="570007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75BA970C-7774-4CFA-A21C-C271630977D5}" type="datetimeFigureOut">
              <a:rPr lang="es-CO"/>
              <a:pPr>
                <a:defRPr/>
              </a:pPr>
              <a:t>17/07/2019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A8EA87A9-9BC0-484D-9938-AC29FCBC3E7C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9286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4E3B973-B1ED-4C10-A5FC-67BEB8EA6FAB}" type="datetimeFigureOut">
              <a:rPr lang="es-CO"/>
              <a:pPr>
                <a:defRPr/>
              </a:pPr>
              <a:t>17/07/2019</a:t>
            </a:fld>
            <a:endParaRPr lang="es-C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760413" y="696913"/>
            <a:ext cx="548957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s-CO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CO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9E045F-280A-4655-A941-203EB4E50267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367583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495ef59f35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495ef59f35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12500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5" name="Google Shape;15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545849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081724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>
              <a:buNone/>
            </a:pPr>
            <a:endParaRPr lang="es-CO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294401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>
              <a:buNone/>
            </a:pPr>
            <a:endParaRPr lang="es-CO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527120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866329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>
              <a:buNone/>
            </a:pPr>
            <a:endParaRPr lang="es-CO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458544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>
              <a:buNone/>
            </a:pPr>
            <a:endParaRPr lang="es-CO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23768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>
              <a:buNone/>
            </a:pPr>
            <a:endParaRPr lang="es-CO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03211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>
              <a:buNone/>
            </a:pPr>
            <a:endParaRPr lang="es-CO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390651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>
              <a:buNone/>
            </a:pPr>
            <a:endParaRPr lang="es-CO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137597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>
              <a:buNone/>
            </a:pPr>
            <a:endParaRPr lang="es-CO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940581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>
              <a:buNone/>
            </a:pPr>
            <a:endParaRPr lang="es-CO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983690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>
              <a:buNone/>
            </a:pPr>
            <a:endParaRPr lang="es-CO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768944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>
              <a:buNone/>
            </a:pPr>
            <a:endParaRPr lang="es-CO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200759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>
              <a:buNone/>
            </a:pPr>
            <a:endParaRPr lang="es-CO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699479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>
              <a:buNone/>
            </a:pPr>
            <a:r>
              <a:rPr lang="es-CO" b="1" dirty="0"/>
              <a:t>MINISTERIO DE RELACIONES EXTERIORES</a:t>
            </a:r>
          </a:p>
          <a:p>
            <a:pPr marL="158750" lvl="0" indent="0">
              <a:buNone/>
            </a:pPr>
            <a:r>
              <a:rPr lang="es-CO" dirty="0"/>
              <a:t>Política exterior</a:t>
            </a:r>
          </a:p>
          <a:p>
            <a:pPr marL="158750" lvl="0" indent="0">
              <a:buNone/>
            </a:pPr>
            <a:r>
              <a:rPr lang="es-CO" dirty="0"/>
              <a:t>El Ministerio de Relaciones Exteriores administra recursos del presupuesto de la Nación.</a:t>
            </a:r>
          </a:p>
          <a:p>
            <a:pPr marL="158750" lvl="0" indent="0">
              <a:buNone/>
            </a:pPr>
            <a:r>
              <a:rPr lang="es-CO" dirty="0"/>
              <a:t>Representante legal: Ministro Carlos Holmes Trujillo García</a:t>
            </a:r>
          </a:p>
          <a:p>
            <a:pPr marL="158750" lvl="0" indent="0">
              <a:buNone/>
            </a:pPr>
            <a:endParaRPr lang="es-CO" dirty="0"/>
          </a:p>
          <a:p>
            <a:pPr marL="158750" lvl="0" indent="0">
              <a:buNone/>
            </a:pPr>
            <a:r>
              <a:rPr lang="es-CO" b="1" dirty="0"/>
              <a:t>FONDO ROTATORIO</a:t>
            </a:r>
          </a:p>
          <a:p>
            <a:pPr marL="158750" lvl="0" indent="0">
              <a:buNone/>
            </a:pPr>
            <a:r>
              <a:rPr lang="es-CO" dirty="0"/>
              <a:t>El Fondo Rotatorio administra recursos propios que provienen de los trámites de la Cancillería.</a:t>
            </a:r>
          </a:p>
          <a:p>
            <a:pPr marL="158750" lvl="0" indent="0">
              <a:buNone/>
            </a:pPr>
            <a:r>
              <a:rPr lang="es-CO" dirty="0"/>
              <a:t>Representante legal: Secretario General Carlos Rodríguez Bocanegra</a:t>
            </a:r>
          </a:p>
          <a:p>
            <a:pPr marL="158750" lvl="0" indent="0">
              <a:buNone/>
            </a:pPr>
            <a:endParaRPr lang="es-CO" dirty="0"/>
          </a:p>
          <a:p>
            <a:pPr marL="158750" lvl="0" indent="0">
              <a:buNone/>
            </a:pPr>
            <a:r>
              <a:rPr lang="es-CO" b="1" dirty="0"/>
              <a:t>MIGRACIÓN COLOMBIA</a:t>
            </a:r>
          </a:p>
          <a:p>
            <a:pPr marL="158750" lvl="0" indent="0">
              <a:buNone/>
            </a:pPr>
            <a:r>
              <a:rPr lang="es-CO" dirty="0"/>
              <a:t>Política migratoria</a:t>
            </a:r>
          </a:p>
          <a:p>
            <a:pPr marL="158750" lvl="0" indent="0">
              <a:buNone/>
            </a:pPr>
            <a:r>
              <a:rPr lang="es-CO" dirty="0"/>
              <a:t>Representante legal: Christian Krüger Sarmiento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522385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>
              <a:buNone/>
            </a:pPr>
            <a:r>
              <a:rPr lang="es-CO" b="1" dirty="0"/>
              <a:t>MINISTERIO DE RELACIONES EXTERIORES</a:t>
            </a:r>
          </a:p>
          <a:p>
            <a:pPr marL="158750" lvl="0" indent="0">
              <a:buNone/>
            </a:pPr>
            <a:r>
              <a:rPr lang="es-CO" dirty="0"/>
              <a:t>Política exterior</a:t>
            </a:r>
          </a:p>
          <a:p>
            <a:pPr marL="158750" lvl="0" indent="0">
              <a:buNone/>
            </a:pPr>
            <a:r>
              <a:rPr lang="es-CO" dirty="0"/>
              <a:t>El Ministerio de Relaciones Exteriores administra recursos del presupuesto de la Nación.</a:t>
            </a:r>
          </a:p>
          <a:p>
            <a:pPr marL="158750" lvl="0" indent="0">
              <a:buNone/>
            </a:pPr>
            <a:r>
              <a:rPr lang="es-CO" dirty="0"/>
              <a:t>Representante legal: Ministro Carlos Holmes Trujillo García</a:t>
            </a:r>
          </a:p>
          <a:p>
            <a:pPr marL="158750" lvl="0" indent="0">
              <a:buNone/>
            </a:pPr>
            <a:endParaRPr lang="es-CO" dirty="0"/>
          </a:p>
          <a:p>
            <a:pPr marL="158750" lvl="0" indent="0">
              <a:buNone/>
            </a:pPr>
            <a:r>
              <a:rPr lang="es-CO" b="1" dirty="0"/>
              <a:t>FONDO ROTATORIO</a:t>
            </a:r>
          </a:p>
          <a:p>
            <a:pPr marL="158750" lvl="0" indent="0">
              <a:buNone/>
            </a:pPr>
            <a:r>
              <a:rPr lang="es-CO" dirty="0"/>
              <a:t>El Fondo Rotatorio administra recursos propios que provienen de los trámites de la Cancillería.</a:t>
            </a:r>
          </a:p>
          <a:p>
            <a:pPr marL="158750" lvl="0" indent="0">
              <a:buNone/>
            </a:pPr>
            <a:r>
              <a:rPr lang="es-CO" dirty="0"/>
              <a:t>Representante legal: Secretario General Carlos Rodríguez Bocanegra</a:t>
            </a:r>
          </a:p>
          <a:p>
            <a:pPr marL="158750" lvl="0" indent="0">
              <a:buNone/>
            </a:pPr>
            <a:endParaRPr lang="es-CO" dirty="0"/>
          </a:p>
          <a:p>
            <a:pPr marL="158750" lvl="0" indent="0">
              <a:buNone/>
            </a:pPr>
            <a:r>
              <a:rPr lang="es-CO" b="1" dirty="0"/>
              <a:t>MIGRACIÓN COLOMBIA</a:t>
            </a:r>
          </a:p>
          <a:p>
            <a:pPr marL="158750" lvl="0" indent="0">
              <a:buNone/>
            </a:pPr>
            <a:r>
              <a:rPr lang="es-CO" dirty="0"/>
              <a:t>Política migratoria</a:t>
            </a:r>
          </a:p>
          <a:p>
            <a:pPr marL="158750" lvl="0" indent="0">
              <a:buNone/>
            </a:pPr>
            <a:r>
              <a:rPr lang="es-CO" dirty="0"/>
              <a:t>Representante legal: Christian Krüger Sarmiento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784706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es-CO" b="1" dirty="0"/>
              <a:t>Organigrama:</a:t>
            </a:r>
            <a:r>
              <a:rPr lang="es-CO" dirty="0"/>
              <a:t> </a:t>
            </a:r>
            <a:r>
              <a:rPr lang="es-ES" dirty="0"/>
              <a:t>Representación gráfica de la estructura de la entidad.</a:t>
            </a:r>
          </a:p>
          <a:p>
            <a:pPr marL="158750" indent="0">
              <a:buNone/>
            </a:pPr>
            <a:r>
              <a:rPr lang="es-ES" dirty="0"/>
              <a:t>Se visualizan jerarquías y líneas de mando.</a:t>
            </a:r>
          </a:p>
          <a:p>
            <a:pPr marL="158750" indent="0">
              <a:buNone/>
            </a:pPr>
            <a:endParaRPr lang="es-ES" dirty="0"/>
          </a:p>
          <a:p>
            <a:pPr marL="158750" indent="0">
              <a:buNone/>
            </a:pPr>
            <a:r>
              <a:rPr lang="es-ES" dirty="0"/>
              <a:t>62 Embajadas</a:t>
            </a:r>
          </a:p>
          <a:p>
            <a:pPr marL="158750" indent="0">
              <a:buNone/>
            </a:pPr>
            <a:r>
              <a:rPr lang="es-ES" dirty="0"/>
              <a:t>120 Consulados</a:t>
            </a:r>
          </a:p>
          <a:p>
            <a:pPr marL="158750" indent="0">
              <a:buNone/>
            </a:pPr>
            <a:endParaRPr lang="es-ES" dirty="0"/>
          </a:p>
          <a:p>
            <a:pPr marL="158750" indent="0">
              <a:buNone/>
            </a:pPr>
            <a:r>
              <a:rPr lang="es-ES" b="0" dirty="0"/>
              <a:t>3 Misiones permanentes:</a:t>
            </a:r>
          </a:p>
          <a:p>
            <a:pPr marL="158750" indent="0">
              <a:buNone/>
            </a:pPr>
            <a:r>
              <a:rPr lang="es-ES" dirty="0"/>
              <a:t>2 Misiones ante la ONU - Nueva York – USA y Ginegra – Suiza</a:t>
            </a:r>
          </a:p>
          <a:p>
            <a:pPr marL="158750" indent="0">
              <a:buNone/>
            </a:pPr>
            <a:r>
              <a:rPr lang="es-ES" dirty="0"/>
              <a:t>1 Misión ante la OEA – Washington – USA</a:t>
            </a:r>
            <a:endParaRPr lang="es-CO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091541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96005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547161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089619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970698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608115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24017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530019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394025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4259816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8397346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035543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9147966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078589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5564447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6349329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1998442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706330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1172099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1628591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0575936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1196751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9399611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5055094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5580708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2849064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7842072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831375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023383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7253203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757889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7759711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7101435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5019040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5" name="Google Shape;23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6240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10101" y="2130438"/>
            <a:ext cx="9181148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620206" y="3886200"/>
            <a:ext cx="7560945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1D923-4673-4451-87D2-FA003CC3FD98}" type="datetimeFigureOut">
              <a:rPr lang="es-CO"/>
              <a:pPr>
                <a:defRPr/>
              </a:pPr>
              <a:t>17/07/2019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D66EC2-6739-4BBE-B8C7-BC271692339A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A6426F-54C7-4491-920D-9B6CE8C79234}" type="datetimeFigureOut">
              <a:rPr lang="es-CO"/>
              <a:pPr>
                <a:defRPr/>
              </a:pPr>
              <a:t>17/07/2019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342BB-2206-4A11-AF08-9A2B408E7B41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53232" y="4406913"/>
            <a:ext cx="918114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53232" y="2906713"/>
            <a:ext cx="9181148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8FDB3-B761-4DAC-B841-EF3E75542138}" type="datetimeFigureOut">
              <a:rPr lang="es-CO"/>
              <a:pPr>
                <a:defRPr/>
              </a:pPr>
              <a:t>17/07/2019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2D5182-9EDC-4B94-B789-69813BF15C05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37580" y="1600204"/>
            <a:ext cx="565195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469559" y="1600204"/>
            <a:ext cx="565195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B007A-3A36-4D89-B073-BCE87FECCDE8}" type="datetimeFigureOut">
              <a:rPr lang="es-CO"/>
              <a:pPr>
                <a:defRPr/>
              </a:pPr>
              <a:t>17/07/2019</a:t>
            </a:fld>
            <a:endParaRPr lang="es-CO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9E918-E5DD-4878-935C-B2EBC74B66EE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0071" y="274638"/>
            <a:ext cx="9721215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0068" y="1535113"/>
            <a:ext cx="47724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40068" y="2174875"/>
            <a:ext cx="47724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486943" y="1535113"/>
            <a:ext cx="477434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486943" y="2174875"/>
            <a:ext cx="477434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36534-5626-4FA5-9916-E9EBB8A6CB3B}" type="datetimeFigureOut">
              <a:rPr lang="es-CO"/>
              <a:pPr>
                <a:defRPr/>
              </a:pPr>
              <a:t>17/07/2019</a:t>
            </a:fld>
            <a:endParaRPr lang="es-CO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FAF6A-C05C-44EB-B024-1D24C53B69E8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28958-2AF7-4ADF-9EB9-9CA07FB14560}" type="datetimeFigureOut">
              <a:rPr lang="es-CO"/>
              <a:pPr>
                <a:defRPr/>
              </a:pPr>
              <a:t>17/07/2019</a:t>
            </a:fld>
            <a:endParaRPr lang="es-CO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91B355-DC90-4A2D-8841-9F2ED6E4CFF9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3AE074-768E-4BED-9CA3-C418C3188E67}" type="datetimeFigureOut">
              <a:rPr lang="es-CO"/>
              <a:pPr>
                <a:defRPr/>
              </a:pPr>
              <a:t>17/07/2019</a:t>
            </a:fld>
            <a:endParaRPr lang="es-CO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E4210-5688-42EF-B6C1-B333E4F4E728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0069" y="273050"/>
            <a:ext cx="355357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23030" y="273052"/>
            <a:ext cx="603825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40069" y="1435102"/>
            <a:ext cx="355357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74596-E4E4-4776-8D88-D5E5E0C4835F}" type="datetimeFigureOut">
              <a:rPr lang="es-CO"/>
              <a:pPr>
                <a:defRPr/>
              </a:pPr>
              <a:t>17/07/2019</a:t>
            </a:fld>
            <a:endParaRPr lang="es-CO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8C334-BAD6-4DD7-BE4C-32510ADA9517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17140" y="4800600"/>
            <a:ext cx="648081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117140" y="612775"/>
            <a:ext cx="648081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CO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117140" y="5367338"/>
            <a:ext cx="648081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9851D-70CF-4E08-805C-4DD2906D774F}" type="datetimeFigureOut">
              <a:rPr lang="es-CO"/>
              <a:pPr>
                <a:defRPr/>
              </a:pPr>
              <a:t>17/07/2019</a:t>
            </a:fld>
            <a:endParaRPr lang="es-CO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8BCBF-444F-43A7-BDB4-FE93DA0728DE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C2CBC-4DB0-46D2-9A03-857486C9F6C5}" type="datetimeFigureOut">
              <a:rPr lang="es-CO"/>
              <a:pPr>
                <a:defRPr/>
              </a:pPr>
              <a:t>17/07/2019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77CA1E-AC60-47CD-883F-DF3381012AA2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9250533" y="274639"/>
            <a:ext cx="2870983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37579" y="274639"/>
            <a:ext cx="843293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F5AA9-43A1-4655-916E-9DA8DE0B4DD5}" type="datetimeFigureOut">
              <a:rPr lang="es-CO"/>
              <a:pPr>
                <a:defRPr/>
              </a:pPr>
              <a:t>17/07/2019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9C9F8-6B3B-4771-A00F-C28E95070D55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 1">
  <p:cSld name="Diapositiva de título 1">
    <p:bg>
      <p:bgPr>
        <a:solidFill>
          <a:srgbClr val="FFAB00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/>
        </p:nvSpPr>
        <p:spPr>
          <a:xfrm>
            <a:off x="9847486" y="72861"/>
            <a:ext cx="648152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7996" tIns="107996" rIns="107996" bIns="107996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es-CO" sz="827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t>‹Nº›</a:t>
            </a:fld>
            <a:endParaRPr sz="827" b="0" i="0" u="none" strike="noStrike" cap="none" dirty="0">
              <a:solidFill>
                <a:srgbClr val="0054BC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9" name="Google Shape;19;p3"/>
          <p:cNvSpPr txBox="1"/>
          <p:nvPr/>
        </p:nvSpPr>
        <p:spPr>
          <a:xfrm>
            <a:off x="9847486" y="-28739"/>
            <a:ext cx="648152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7996" tIns="107996" rIns="107996" bIns="107996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es-CO" sz="827" b="0" i="0" u="none" strike="noStrike" cap="none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t>‹Nº›</a:t>
            </a:fld>
            <a:endParaRPr sz="827" b="0" i="0" u="none" strike="noStrike" cap="none" dirty="0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7657827" y="0"/>
            <a:ext cx="314933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07996" tIns="53983" rIns="107996" bIns="5398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54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3"/>
          <p:cNvSpPr txBox="1"/>
          <p:nvPr/>
        </p:nvSpPr>
        <p:spPr>
          <a:xfrm>
            <a:off x="649706" y="6403600"/>
            <a:ext cx="5718966" cy="4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7996" tIns="107996" rIns="107996" bIns="107996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s-CO" sz="709" b="0" i="0" u="none" strike="noStrike" cap="none" dirty="0"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rPr>
              <a:t>Esta presentación es propiedad intelectual controlada y producida por el Ministerio de Relaciones Exteriores de Colombia</a:t>
            </a:r>
            <a:endParaRPr sz="709" b="0" i="0" u="none" strike="noStrike" cap="none" dirty="0">
              <a:solidFill>
                <a:schemeClr val="lt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26641511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">
  <p:cSld name="Título y texto">
    <p:bg>
      <p:bgPr>
        <a:solidFill>
          <a:srgbClr val="2D6DF3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4451806" y="2310700"/>
            <a:ext cx="5614009" cy="8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3544">
                <a:solidFill>
                  <a:srgbClr val="FFFFFF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4442829" y="3404467"/>
            <a:ext cx="5622986" cy="17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540090" lvl="0" indent="-270045" algn="l">
              <a:lnSpc>
                <a:spcPct val="90000"/>
              </a:lnSpc>
              <a:spcBef>
                <a:spcPts val="945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772">
                <a:solidFill>
                  <a:srgbClr val="FFFFFF"/>
                </a:solidFill>
              </a:defRPr>
            </a:lvl1pPr>
            <a:lvl2pPr marL="1080181" lvl="1" indent="-375063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2pPr>
            <a:lvl3pPr marL="1620271" lvl="2" indent="-375063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3pPr>
            <a:lvl4pPr marL="2160361" lvl="3" indent="-375063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4pPr>
            <a:lvl5pPr marL="2700452" lvl="4" indent="-375063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5pPr>
            <a:lvl6pPr marL="3240542" lvl="5" indent="-375063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6pPr>
            <a:lvl7pPr marL="3780633" lvl="6" indent="-375063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7pPr>
            <a:lvl8pPr marL="4320723" lvl="7" indent="-375063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8pPr>
            <a:lvl9pPr marL="4860813" lvl="8" indent="-375063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79642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">
  <p:cSld name="1_Título y texto">
    <p:bg>
      <p:bgPr>
        <a:solidFill>
          <a:srgbClr val="DCEAFB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>
            <a:spLocks noGrp="1"/>
          </p:cNvSpPr>
          <p:nvPr>
            <p:ph type="title"/>
          </p:nvPr>
        </p:nvSpPr>
        <p:spPr>
          <a:xfrm>
            <a:off x="434073" y="2310700"/>
            <a:ext cx="3856640" cy="853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4BC"/>
              </a:buClr>
              <a:buSzPts val="1400"/>
              <a:buFont typeface="Work Sans SemiBold"/>
              <a:buNone/>
              <a:defRPr sz="3544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body" idx="1"/>
          </p:nvPr>
        </p:nvSpPr>
        <p:spPr>
          <a:xfrm>
            <a:off x="4451807" y="4002323"/>
            <a:ext cx="2224766" cy="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540090" lvl="0" indent="-270045" algn="l">
              <a:lnSpc>
                <a:spcPct val="90000"/>
              </a:lnSpc>
              <a:spcBef>
                <a:spcPts val="945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181">
                <a:solidFill>
                  <a:srgbClr val="0054BC"/>
                </a:solidFill>
              </a:defRPr>
            </a:lvl1pPr>
            <a:lvl2pPr marL="1080181" lvl="1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2pPr>
            <a:lvl3pPr marL="1620271" lvl="2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3pPr>
            <a:lvl4pPr marL="2160361" lvl="3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4pPr>
            <a:lvl5pPr marL="2700452" lvl="4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5pPr>
            <a:lvl6pPr marL="3240542" lvl="5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6pPr>
            <a:lvl7pPr marL="3780633" lvl="6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7pPr>
            <a:lvl8pPr marL="4320723" lvl="7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8pPr>
            <a:lvl9pPr marL="4860813" lvl="8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8"/>
          <p:cNvSpPr txBox="1"/>
          <p:nvPr/>
        </p:nvSpPr>
        <p:spPr>
          <a:xfrm>
            <a:off x="434072" y="131709"/>
            <a:ext cx="2384024" cy="2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004" tIns="40487" rIns="81004" bIns="40487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CO" sz="709" b="0" i="0" u="none" strike="noStrike" cap="none" dirty="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rPr>
              <a:t>Ministerio de Relaciones Exteriores de Colombia</a:t>
            </a:r>
            <a:endParaRPr sz="709" b="0" i="0" u="none" strike="noStrike" cap="none" dirty="0">
              <a:solidFill>
                <a:srgbClr val="0066CD"/>
              </a:solidFill>
              <a:latin typeface="Work Sans Light"/>
              <a:ea typeface="Work Sans Light"/>
              <a:cs typeface="Work Sans Light"/>
              <a:sym typeface="Work Sans Light"/>
            </a:endParaRPr>
          </a:p>
        </p:txBody>
      </p:sp>
      <p:sp>
        <p:nvSpPr>
          <p:cNvPr id="51" name="Google Shape;51;p8"/>
          <p:cNvSpPr txBox="1">
            <a:spLocks noGrp="1"/>
          </p:cNvSpPr>
          <p:nvPr>
            <p:ph type="body" idx="2"/>
          </p:nvPr>
        </p:nvSpPr>
        <p:spPr>
          <a:xfrm>
            <a:off x="4451288" y="3404467"/>
            <a:ext cx="2224766" cy="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540090" lvl="0" indent="-270045" algn="l">
              <a:lnSpc>
                <a:spcPct val="90000"/>
              </a:lnSpc>
              <a:spcBef>
                <a:spcPts val="945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181">
                <a:solidFill>
                  <a:srgbClr val="0054BC"/>
                </a:solidFill>
              </a:defRPr>
            </a:lvl1pPr>
            <a:lvl2pPr marL="1080181" lvl="1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2pPr>
            <a:lvl3pPr marL="1620271" lvl="2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3pPr>
            <a:lvl4pPr marL="2160361" lvl="3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4pPr>
            <a:lvl5pPr marL="2700452" lvl="4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5pPr>
            <a:lvl6pPr marL="3240542" lvl="5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6pPr>
            <a:lvl7pPr marL="3780633" lvl="6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7pPr>
            <a:lvl8pPr marL="4320723" lvl="7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8pPr>
            <a:lvl9pPr marL="4860813" lvl="8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body" idx="3"/>
          </p:nvPr>
        </p:nvSpPr>
        <p:spPr>
          <a:xfrm>
            <a:off x="4451807" y="4587704"/>
            <a:ext cx="2224766" cy="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540090" lvl="0" indent="-270045" algn="l">
              <a:lnSpc>
                <a:spcPct val="90000"/>
              </a:lnSpc>
              <a:spcBef>
                <a:spcPts val="945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181">
                <a:solidFill>
                  <a:srgbClr val="0054BC"/>
                </a:solidFill>
              </a:defRPr>
            </a:lvl1pPr>
            <a:lvl2pPr marL="1080181" lvl="1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2pPr>
            <a:lvl3pPr marL="1620271" lvl="2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3pPr>
            <a:lvl4pPr marL="2160361" lvl="3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4pPr>
            <a:lvl5pPr marL="2700452" lvl="4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5pPr>
            <a:lvl6pPr marL="3240542" lvl="5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6pPr>
            <a:lvl7pPr marL="3780633" lvl="6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7pPr>
            <a:lvl8pPr marL="4320723" lvl="7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8pPr>
            <a:lvl9pPr marL="4860813" lvl="8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body" idx="4"/>
          </p:nvPr>
        </p:nvSpPr>
        <p:spPr>
          <a:xfrm>
            <a:off x="4451807" y="5229340"/>
            <a:ext cx="2224766" cy="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540090" lvl="0" indent="-270045" algn="l">
              <a:lnSpc>
                <a:spcPct val="90000"/>
              </a:lnSpc>
              <a:spcBef>
                <a:spcPts val="945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181">
                <a:solidFill>
                  <a:srgbClr val="0054BC"/>
                </a:solidFill>
              </a:defRPr>
            </a:lvl1pPr>
            <a:lvl2pPr marL="1080181" lvl="1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2pPr>
            <a:lvl3pPr marL="1620271" lvl="2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3pPr>
            <a:lvl4pPr marL="2160361" lvl="3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4pPr>
            <a:lvl5pPr marL="2700452" lvl="4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5pPr>
            <a:lvl6pPr marL="3240542" lvl="5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6pPr>
            <a:lvl7pPr marL="3780633" lvl="6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7pPr>
            <a:lvl8pPr marL="4320723" lvl="7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8pPr>
            <a:lvl9pPr marL="4860813" lvl="8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5"/>
          </p:nvPr>
        </p:nvSpPr>
        <p:spPr>
          <a:xfrm>
            <a:off x="3689189" y="3493373"/>
            <a:ext cx="678983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540090" lvl="0" indent="-270045" algn="r">
              <a:lnSpc>
                <a:spcPct val="90000"/>
              </a:lnSpc>
              <a:spcBef>
                <a:spcPts val="945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181" b="1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1080181" lvl="1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2pPr>
            <a:lvl3pPr marL="1620271" lvl="2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3pPr>
            <a:lvl4pPr marL="2160361" lvl="3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4pPr>
            <a:lvl5pPr marL="2700452" lvl="4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5pPr>
            <a:lvl6pPr marL="3240542" lvl="5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6pPr>
            <a:lvl7pPr marL="3780633" lvl="6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7pPr>
            <a:lvl8pPr marL="4320723" lvl="7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8pPr>
            <a:lvl9pPr marL="4860813" lvl="8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6"/>
          </p:nvPr>
        </p:nvSpPr>
        <p:spPr>
          <a:xfrm>
            <a:off x="7520282" y="4002323"/>
            <a:ext cx="2224766" cy="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540090" lvl="0" indent="-270045" algn="l">
              <a:lnSpc>
                <a:spcPct val="90000"/>
              </a:lnSpc>
              <a:spcBef>
                <a:spcPts val="945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181">
                <a:solidFill>
                  <a:srgbClr val="0054BC"/>
                </a:solidFill>
              </a:defRPr>
            </a:lvl1pPr>
            <a:lvl2pPr marL="1080181" lvl="1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2pPr>
            <a:lvl3pPr marL="1620271" lvl="2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3pPr>
            <a:lvl4pPr marL="2160361" lvl="3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4pPr>
            <a:lvl5pPr marL="2700452" lvl="4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5pPr>
            <a:lvl6pPr marL="3240542" lvl="5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6pPr>
            <a:lvl7pPr marL="3780633" lvl="6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7pPr>
            <a:lvl8pPr marL="4320723" lvl="7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8pPr>
            <a:lvl9pPr marL="4860813" lvl="8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body" idx="7"/>
          </p:nvPr>
        </p:nvSpPr>
        <p:spPr>
          <a:xfrm>
            <a:off x="3689188" y="4119593"/>
            <a:ext cx="678983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540090" lvl="0" indent="-270045" algn="r">
              <a:lnSpc>
                <a:spcPct val="90000"/>
              </a:lnSpc>
              <a:spcBef>
                <a:spcPts val="945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181" b="1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1080181" lvl="1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2pPr>
            <a:lvl3pPr marL="1620271" lvl="2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3pPr>
            <a:lvl4pPr marL="2160361" lvl="3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4pPr>
            <a:lvl5pPr marL="2700452" lvl="4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5pPr>
            <a:lvl6pPr marL="3240542" lvl="5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6pPr>
            <a:lvl7pPr marL="3780633" lvl="6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7pPr>
            <a:lvl8pPr marL="4320723" lvl="7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8pPr>
            <a:lvl9pPr marL="4860813" lvl="8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body" idx="8"/>
          </p:nvPr>
        </p:nvSpPr>
        <p:spPr>
          <a:xfrm>
            <a:off x="3690046" y="4700027"/>
            <a:ext cx="678983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540090" lvl="0" indent="-270045" algn="r">
              <a:lnSpc>
                <a:spcPct val="90000"/>
              </a:lnSpc>
              <a:spcBef>
                <a:spcPts val="945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181" b="1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1080181" lvl="1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2pPr>
            <a:lvl3pPr marL="1620271" lvl="2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3pPr>
            <a:lvl4pPr marL="2160361" lvl="3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4pPr>
            <a:lvl5pPr marL="2700452" lvl="4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5pPr>
            <a:lvl6pPr marL="3240542" lvl="5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6pPr>
            <a:lvl7pPr marL="3780633" lvl="6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7pPr>
            <a:lvl8pPr marL="4320723" lvl="7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8pPr>
            <a:lvl9pPr marL="4860813" lvl="8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body" idx="9"/>
          </p:nvPr>
        </p:nvSpPr>
        <p:spPr>
          <a:xfrm>
            <a:off x="3690046" y="5343288"/>
            <a:ext cx="678983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540090" lvl="0" indent="-270045" algn="r">
              <a:lnSpc>
                <a:spcPct val="90000"/>
              </a:lnSpc>
              <a:spcBef>
                <a:spcPts val="945"/>
              </a:spcBef>
              <a:spcAft>
                <a:spcPts val="0"/>
              </a:spcAft>
              <a:buClr>
                <a:srgbClr val="0054BC"/>
              </a:buClr>
              <a:buSzPts val="1400"/>
              <a:buNone/>
              <a:defRPr sz="1181" b="1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1080181" lvl="1" indent="-375063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400"/>
              <a:buChar char="•"/>
              <a:defRPr>
                <a:solidFill>
                  <a:srgbClr val="0054BC"/>
                </a:solidFill>
              </a:defRPr>
            </a:lvl2pPr>
            <a:lvl3pPr marL="1620271" lvl="2" indent="-375063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400"/>
              <a:buChar char="•"/>
              <a:defRPr>
                <a:solidFill>
                  <a:srgbClr val="0054BC"/>
                </a:solidFill>
              </a:defRPr>
            </a:lvl3pPr>
            <a:lvl4pPr marL="2160361" lvl="3" indent="-375063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400"/>
              <a:buChar char="•"/>
              <a:defRPr>
                <a:solidFill>
                  <a:srgbClr val="0054BC"/>
                </a:solidFill>
              </a:defRPr>
            </a:lvl4pPr>
            <a:lvl5pPr marL="2700452" lvl="4" indent="-375063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400"/>
              <a:buChar char="•"/>
              <a:defRPr>
                <a:solidFill>
                  <a:srgbClr val="0054BC"/>
                </a:solidFill>
              </a:defRPr>
            </a:lvl5pPr>
            <a:lvl6pPr marL="3240542" lvl="5" indent="-375063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400"/>
              <a:buChar char="•"/>
              <a:defRPr>
                <a:solidFill>
                  <a:srgbClr val="0054BC"/>
                </a:solidFill>
              </a:defRPr>
            </a:lvl6pPr>
            <a:lvl7pPr marL="3780633" lvl="6" indent="-375063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400"/>
              <a:buChar char="•"/>
              <a:defRPr>
                <a:solidFill>
                  <a:srgbClr val="0054BC"/>
                </a:solidFill>
              </a:defRPr>
            </a:lvl7pPr>
            <a:lvl8pPr marL="4320723" lvl="7" indent="-375063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400"/>
              <a:buChar char="•"/>
              <a:defRPr>
                <a:solidFill>
                  <a:srgbClr val="0054BC"/>
                </a:solidFill>
              </a:defRPr>
            </a:lvl8pPr>
            <a:lvl9pPr marL="4860813" lvl="8" indent="-375063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400"/>
              <a:buChar char="•"/>
              <a:defRPr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body" idx="13"/>
          </p:nvPr>
        </p:nvSpPr>
        <p:spPr>
          <a:xfrm>
            <a:off x="7519763" y="3410923"/>
            <a:ext cx="2224766" cy="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540090" lvl="0" indent="-270045" algn="l">
              <a:lnSpc>
                <a:spcPct val="90000"/>
              </a:lnSpc>
              <a:spcBef>
                <a:spcPts val="945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181">
                <a:solidFill>
                  <a:srgbClr val="0054BC"/>
                </a:solidFill>
              </a:defRPr>
            </a:lvl1pPr>
            <a:lvl2pPr marL="1080181" lvl="1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2pPr>
            <a:lvl3pPr marL="1620271" lvl="2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3pPr>
            <a:lvl4pPr marL="2160361" lvl="3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4pPr>
            <a:lvl5pPr marL="2700452" lvl="4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5pPr>
            <a:lvl6pPr marL="3240542" lvl="5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6pPr>
            <a:lvl7pPr marL="3780633" lvl="6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7pPr>
            <a:lvl8pPr marL="4320723" lvl="7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8pPr>
            <a:lvl9pPr marL="4860813" lvl="8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body" idx="14"/>
          </p:nvPr>
        </p:nvSpPr>
        <p:spPr>
          <a:xfrm>
            <a:off x="7520282" y="4594160"/>
            <a:ext cx="2224766" cy="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540090" lvl="0" indent="-270045" algn="l">
              <a:lnSpc>
                <a:spcPct val="90000"/>
              </a:lnSpc>
              <a:spcBef>
                <a:spcPts val="945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181">
                <a:solidFill>
                  <a:srgbClr val="0054BC"/>
                </a:solidFill>
              </a:defRPr>
            </a:lvl1pPr>
            <a:lvl2pPr marL="1080181" lvl="1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2pPr>
            <a:lvl3pPr marL="1620271" lvl="2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3pPr>
            <a:lvl4pPr marL="2160361" lvl="3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4pPr>
            <a:lvl5pPr marL="2700452" lvl="4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5pPr>
            <a:lvl6pPr marL="3240542" lvl="5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6pPr>
            <a:lvl7pPr marL="3780633" lvl="6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7pPr>
            <a:lvl8pPr marL="4320723" lvl="7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8pPr>
            <a:lvl9pPr marL="4860813" lvl="8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5"/>
          </p:nvPr>
        </p:nvSpPr>
        <p:spPr>
          <a:xfrm>
            <a:off x="7519234" y="5235796"/>
            <a:ext cx="2224766" cy="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540090" lvl="0" indent="-270045" algn="l">
              <a:lnSpc>
                <a:spcPct val="90000"/>
              </a:lnSpc>
              <a:spcBef>
                <a:spcPts val="945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181">
                <a:solidFill>
                  <a:srgbClr val="0054BC"/>
                </a:solidFill>
              </a:defRPr>
            </a:lvl1pPr>
            <a:lvl2pPr marL="1080181" lvl="1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2pPr>
            <a:lvl3pPr marL="1620271" lvl="2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3pPr>
            <a:lvl4pPr marL="2160361" lvl="3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4pPr>
            <a:lvl5pPr marL="2700452" lvl="4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5pPr>
            <a:lvl6pPr marL="3240542" lvl="5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6pPr>
            <a:lvl7pPr marL="3780633" lvl="6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7pPr>
            <a:lvl8pPr marL="4320723" lvl="7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8pPr>
            <a:lvl9pPr marL="4860813" lvl="8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16"/>
          </p:nvPr>
        </p:nvSpPr>
        <p:spPr>
          <a:xfrm>
            <a:off x="6757664" y="3499829"/>
            <a:ext cx="678983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540090" lvl="0" indent="-270045" algn="r">
              <a:lnSpc>
                <a:spcPct val="90000"/>
              </a:lnSpc>
              <a:spcBef>
                <a:spcPts val="945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181" b="1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1080181" lvl="1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2pPr>
            <a:lvl3pPr marL="1620271" lvl="2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3pPr>
            <a:lvl4pPr marL="2160361" lvl="3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4pPr>
            <a:lvl5pPr marL="2700452" lvl="4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5pPr>
            <a:lvl6pPr marL="3240542" lvl="5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6pPr>
            <a:lvl7pPr marL="3780633" lvl="6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7pPr>
            <a:lvl8pPr marL="4320723" lvl="7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8pPr>
            <a:lvl9pPr marL="4860813" lvl="8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body" idx="17"/>
          </p:nvPr>
        </p:nvSpPr>
        <p:spPr>
          <a:xfrm>
            <a:off x="6757663" y="4126049"/>
            <a:ext cx="678983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540090" lvl="0" indent="-270045" algn="r">
              <a:lnSpc>
                <a:spcPct val="90000"/>
              </a:lnSpc>
              <a:spcBef>
                <a:spcPts val="945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181" b="1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1080181" lvl="1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2pPr>
            <a:lvl3pPr marL="1620271" lvl="2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3pPr>
            <a:lvl4pPr marL="2160361" lvl="3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4pPr>
            <a:lvl5pPr marL="2700452" lvl="4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5pPr>
            <a:lvl6pPr marL="3240542" lvl="5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6pPr>
            <a:lvl7pPr marL="3780633" lvl="6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7pPr>
            <a:lvl8pPr marL="4320723" lvl="7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8pPr>
            <a:lvl9pPr marL="4860813" lvl="8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body" idx="18"/>
          </p:nvPr>
        </p:nvSpPr>
        <p:spPr>
          <a:xfrm>
            <a:off x="6758522" y="4706483"/>
            <a:ext cx="678983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540090" lvl="0" indent="-270045" algn="r">
              <a:lnSpc>
                <a:spcPct val="90000"/>
              </a:lnSpc>
              <a:spcBef>
                <a:spcPts val="945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181" b="1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1080181" lvl="1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2pPr>
            <a:lvl3pPr marL="1620271" lvl="2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3pPr>
            <a:lvl4pPr marL="2160361" lvl="3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4pPr>
            <a:lvl5pPr marL="2700452" lvl="4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5pPr>
            <a:lvl6pPr marL="3240542" lvl="5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6pPr>
            <a:lvl7pPr marL="3780633" lvl="6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7pPr>
            <a:lvl8pPr marL="4320723" lvl="7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8pPr>
            <a:lvl9pPr marL="4860813" lvl="8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body" idx="19"/>
          </p:nvPr>
        </p:nvSpPr>
        <p:spPr>
          <a:xfrm>
            <a:off x="6758522" y="5349744"/>
            <a:ext cx="678983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540090" lvl="0" indent="-270045" algn="r">
              <a:lnSpc>
                <a:spcPct val="90000"/>
              </a:lnSpc>
              <a:spcBef>
                <a:spcPts val="945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181" b="1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1080181" lvl="1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2pPr>
            <a:lvl3pPr marL="1620271" lvl="2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3pPr>
            <a:lvl4pPr marL="2160361" lvl="3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4pPr>
            <a:lvl5pPr marL="2700452" lvl="4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5pPr>
            <a:lvl6pPr marL="3240542" lvl="5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6pPr>
            <a:lvl7pPr marL="3780633" lvl="6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7pPr>
            <a:lvl8pPr marL="4320723" lvl="7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8pPr>
            <a:lvl9pPr marL="4860813" lvl="8" indent="-345058" algn="l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181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723925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fras">
  <p:cSld name="Cifras">
    <p:bg>
      <p:bgPr>
        <a:solidFill>
          <a:srgbClr val="DCEAFB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>
            <a:spLocks noGrp="1"/>
          </p:cNvSpPr>
          <p:nvPr>
            <p:ph type="body" idx="1"/>
          </p:nvPr>
        </p:nvSpPr>
        <p:spPr>
          <a:xfrm>
            <a:off x="7500008" y="2596599"/>
            <a:ext cx="2675531" cy="16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540090" lvl="0" indent="-810136" algn="l" rtl="0">
              <a:lnSpc>
                <a:spcPct val="90000"/>
              </a:lnSpc>
              <a:spcBef>
                <a:spcPts val="945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8505" b="1">
                <a:solidFill>
                  <a:srgbClr val="0054BC"/>
                </a:solidFill>
              </a:defRPr>
            </a:lvl1pPr>
            <a:lvl2pPr marL="1080181" lvl="1" indent="-810136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8505" b="1">
                <a:solidFill>
                  <a:srgbClr val="0054BC"/>
                </a:solidFill>
              </a:defRPr>
            </a:lvl2pPr>
            <a:lvl3pPr marL="1620271" lvl="2" indent="-810136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8505" b="1">
                <a:solidFill>
                  <a:srgbClr val="0054BC"/>
                </a:solidFill>
              </a:defRPr>
            </a:lvl3pPr>
            <a:lvl4pPr marL="2160361" lvl="3" indent="-810136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8505" b="1">
                <a:solidFill>
                  <a:srgbClr val="0054BC"/>
                </a:solidFill>
              </a:defRPr>
            </a:lvl4pPr>
            <a:lvl5pPr marL="2700452" lvl="4" indent="-810136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8505" b="1">
                <a:solidFill>
                  <a:srgbClr val="0054BC"/>
                </a:solidFill>
              </a:defRPr>
            </a:lvl5pPr>
            <a:lvl6pPr marL="3240542" lvl="5" indent="-810136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8505" b="1">
                <a:solidFill>
                  <a:srgbClr val="0054BC"/>
                </a:solidFill>
              </a:defRPr>
            </a:lvl6pPr>
            <a:lvl7pPr marL="3780633" lvl="6" indent="-810136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8505" b="1">
                <a:solidFill>
                  <a:srgbClr val="0054BC"/>
                </a:solidFill>
              </a:defRPr>
            </a:lvl7pPr>
            <a:lvl8pPr marL="4320723" lvl="7" indent="-810136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8505" b="1">
                <a:solidFill>
                  <a:srgbClr val="0054BC"/>
                </a:solidFill>
              </a:defRPr>
            </a:lvl8pPr>
            <a:lvl9pPr marL="4860813" lvl="8" indent="-810136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8505" b="1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body" idx="2"/>
          </p:nvPr>
        </p:nvSpPr>
        <p:spPr>
          <a:xfrm>
            <a:off x="7776775" y="4345131"/>
            <a:ext cx="2224412" cy="5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540090" lvl="0" indent="-352559" algn="l" rtl="0">
              <a:lnSpc>
                <a:spcPct val="90000"/>
              </a:lnSpc>
              <a:spcBef>
                <a:spcPts val="945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299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marL="1080181" lvl="1" indent="-352559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299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2pPr>
            <a:lvl3pPr marL="1620271" lvl="2" indent="-352559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299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3pPr>
            <a:lvl4pPr marL="2160361" lvl="3" indent="-352559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299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4pPr>
            <a:lvl5pPr marL="2700452" lvl="4" indent="-352559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299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5pPr>
            <a:lvl6pPr marL="3240542" lvl="5" indent="-352559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299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6pPr>
            <a:lvl7pPr marL="3780633" lvl="6" indent="-352559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299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7pPr>
            <a:lvl8pPr marL="4320723" lvl="7" indent="-352559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299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8pPr>
            <a:lvl9pPr marL="4860813" lvl="8" indent="-352559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299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body" idx="3"/>
          </p:nvPr>
        </p:nvSpPr>
        <p:spPr>
          <a:xfrm>
            <a:off x="985842" y="2596599"/>
            <a:ext cx="2675531" cy="16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540090" lvl="0" indent="-810136" algn="l" rtl="0">
              <a:lnSpc>
                <a:spcPct val="90000"/>
              </a:lnSpc>
              <a:spcBef>
                <a:spcPts val="945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8505" b="1">
                <a:solidFill>
                  <a:srgbClr val="0054BC"/>
                </a:solidFill>
              </a:defRPr>
            </a:lvl1pPr>
            <a:lvl2pPr marL="1080181" lvl="1" indent="-810136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8505" b="1">
                <a:solidFill>
                  <a:srgbClr val="0054BC"/>
                </a:solidFill>
              </a:defRPr>
            </a:lvl2pPr>
            <a:lvl3pPr marL="1620271" lvl="2" indent="-810136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8505" b="1">
                <a:solidFill>
                  <a:srgbClr val="0054BC"/>
                </a:solidFill>
              </a:defRPr>
            </a:lvl3pPr>
            <a:lvl4pPr marL="2160361" lvl="3" indent="-810136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8505" b="1">
                <a:solidFill>
                  <a:srgbClr val="0054BC"/>
                </a:solidFill>
              </a:defRPr>
            </a:lvl4pPr>
            <a:lvl5pPr marL="2700452" lvl="4" indent="-810136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8505" b="1">
                <a:solidFill>
                  <a:srgbClr val="0054BC"/>
                </a:solidFill>
              </a:defRPr>
            </a:lvl5pPr>
            <a:lvl6pPr marL="3240542" lvl="5" indent="-810136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8505" b="1">
                <a:solidFill>
                  <a:srgbClr val="0054BC"/>
                </a:solidFill>
              </a:defRPr>
            </a:lvl6pPr>
            <a:lvl7pPr marL="3780633" lvl="6" indent="-810136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8505" b="1">
                <a:solidFill>
                  <a:srgbClr val="0054BC"/>
                </a:solidFill>
              </a:defRPr>
            </a:lvl7pPr>
            <a:lvl8pPr marL="4320723" lvl="7" indent="-810136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8505" b="1">
                <a:solidFill>
                  <a:srgbClr val="0054BC"/>
                </a:solidFill>
              </a:defRPr>
            </a:lvl8pPr>
            <a:lvl9pPr marL="4860813" lvl="8" indent="-810136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8505" b="1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title"/>
          </p:nvPr>
        </p:nvSpPr>
        <p:spPr>
          <a:xfrm>
            <a:off x="731461" y="862667"/>
            <a:ext cx="9269741" cy="8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3544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03" name="Google Shape;103;p15"/>
          <p:cNvSpPr txBox="1">
            <a:spLocks noGrp="1"/>
          </p:cNvSpPr>
          <p:nvPr>
            <p:ph type="body" idx="4"/>
          </p:nvPr>
        </p:nvSpPr>
        <p:spPr>
          <a:xfrm>
            <a:off x="4242918" y="2596599"/>
            <a:ext cx="2675531" cy="16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540090" lvl="0" indent="-810136" algn="l" rtl="0">
              <a:lnSpc>
                <a:spcPct val="90000"/>
              </a:lnSpc>
              <a:spcBef>
                <a:spcPts val="945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8505" b="1">
                <a:solidFill>
                  <a:srgbClr val="0054BC"/>
                </a:solidFill>
              </a:defRPr>
            </a:lvl1pPr>
            <a:lvl2pPr marL="1080181" lvl="1" indent="-810136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8505" b="1">
                <a:solidFill>
                  <a:srgbClr val="0054BC"/>
                </a:solidFill>
              </a:defRPr>
            </a:lvl2pPr>
            <a:lvl3pPr marL="1620271" lvl="2" indent="-810136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8505" b="1">
                <a:solidFill>
                  <a:srgbClr val="0054BC"/>
                </a:solidFill>
              </a:defRPr>
            </a:lvl3pPr>
            <a:lvl4pPr marL="2160361" lvl="3" indent="-810136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8505" b="1">
                <a:solidFill>
                  <a:srgbClr val="0054BC"/>
                </a:solidFill>
              </a:defRPr>
            </a:lvl4pPr>
            <a:lvl5pPr marL="2700452" lvl="4" indent="-810136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8505" b="1">
                <a:solidFill>
                  <a:srgbClr val="0054BC"/>
                </a:solidFill>
              </a:defRPr>
            </a:lvl5pPr>
            <a:lvl6pPr marL="3240542" lvl="5" indent="-810136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8505" b="1">
                <a:solidFill>
                  <a:srgbClr val="0054BC"/>
                </a:solidFill>
              </a:defRPr>
            </a:lvl6pPr>
            <a:lvl7pPr marL="3780633" lvl="6" indent="-810136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8505" b="1">
                <a:solidFill>
                  <a:srgbClr val="0054BC"/>
                </a:solidFill>
              </a:defRPr>
            </a:lvl7pPr>
            <a:lvl8pPr marL="4320723" lvl="7" indent="-810136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8505" b="1">
                <a:solidFill>
                  <a:srgbClr val="0054BC"/>
                </a:solidFill>
              </a:defRPr>
            </a:lvl8pPr>
            <a:lvl9pPr marL="4860813" lvl="8" indent="-810136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8505" b="1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15"/>
          <p:cNvSpPr txBox="1">
            <a:spLocks noGrp="1"/>
          </p:cNvSpPr>
          <p:nvPr>
            <p:ph type="body" idx="5"/>
          </p:nvPr>
        </p:nvSpPr>
        <p:spPr>
          <a:xfrm>
            <a:off x="4468477" y="4345131"/>
            <a:ext cx="2224412" cy="5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540090" lvl="0" indent="-352559" algn="l" rtl="0">
              <a:lnSpc>
                <a:spcPct val="90000"/>
              </a:lnSpc>
              <a:spcBef>
                <a:spcPts val="945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299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marL="1080181" lvl="1" indent="-352559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299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2pPr>
            <a:lvl3pPr marL="1620271" lvl="2" indent="-352559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299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3pPr>
            <a:lvl4pPr marL="2160361" lvl="3" indent="-352559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299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4pPr>
            <a:lvl5pPr marL="2700452" lvl="4" indent="-352559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299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5pPr>
            <a:lvl6pPr marL="3240542" lvl="5" indent="-352559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299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6pPr>
            <a:lvl7pPr marL="3780633" lvl="6" indent="-352559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299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7pPr>
            <a:lvl8pPr marL="4320723" lvl="7" indent="-352559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299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8pPr>
            <a:lvl9pPr marL="4860813" lvl="8" indent="-352559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299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9pPr>
          </a:lstStyle>
          <a:p>
            <a:endParaRPr/>
          </a:p>
        </p:txBody>
      </p:sp>
      <p:sp>
        <p:nvSpPr>
          <p:cNvPr id="105" name="Google Shape;105;p15"/>
          <p:cNvSpPr txBox="1">
            <a:spLocks noGrp="1"/>
          </p:cNvSpPr>
          <p:nvPr>
            <p:ph type="body" idx="6"/>
          </p:nvPr>
        </p:nvSpPr>
        <p:spPr>
          <a:xfrm>
            <a:off x="1211387" y="4345131"/>
            <a:ext cx="2224412" cy="5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540090" lvl="0" indent="-352559" algn="l" rtl="0">
              <a:lnSpc>
                <a:spcPct val="90000"/>
              </a:lnSpc>
              <a:spcBef>
                <a:spcPts val="945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299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marL="1080181" lvl="1" indent="-352559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299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2pPr>
            <a:lvl3pPr marL="1620271" lvl="2" indent="-352559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299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3pPr>
            <a:lvl4pPr marL="2160361" lvl="3" indent="-352559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299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4pPr>
            <a:lvl5pPr marL="2700452" lvl="4" indent="-352559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299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5pPr>
            <a:lvl6pPr marL="3240542" lvl="5" indent="-352559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299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6pPr>
            <a:lvl7pPr marL="3780633" lvl="6" indent="-352559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299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7pPr>
            <a:lvl8pPr marL="4320723" lvl="7" indent="-352559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299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8pPr>
            <a:lvl9pPr marL="4860813" lvl="8" indent="-352559" algn="l" rtl="0">
              <a:lnSpc>
                <a:spcPct val="90000"/>
              </a:lnSpc>
              <a:spcBef>
                <a:spcPts val="473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299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9pPr>
          </a:lstStyle>
          <a:p>
            <a:endParaRPr/>
          </a:p>
        </p:txBody>
      </p:sp>
      <p:sp>
        <p:nvSpPr>
          <p:cNvPr id="10" name="Google Shape;49;p8">
            <a:extLst>
              <a:ext uri="{FF2B5EF4-FFF2-40B4-BE49-F238E27FC236}">
                <a16:creationId xmlns:a16="http://schemas.microsoft.com/office/drawing/2014/main" id="{F626EEB9-D78C-4EAB-88D8-37B44417E0E2}"/>
              </a:ext>
            </a:extLst>
          </p:cNvPr>
          <p:cNvSpPr txBox="1"/>
          <p:nvPr userDrawn="1"/>
        </p:nvSpPr>
        <p:spPr>
          <a:xfrm>
            <a:off x="434072" y="131709"/>
            <a:ext cx="2384024" cy="2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004" tIns="40487" rIns="81004" bIns="40487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CO" sz="709" b="0" i="0" u="none" strike="noStrike" cap="none" dirty="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rPr>
              <a:t>Ministerio de Relaciones Exteriores de Colombia</a:t>
            </a:r>
            <a:endParaRPr sz="709" b="0" i="0" u="none" strike="noStrike" cap="none" dirty="0">
              <a:solidFill>
                <a:srgbClr val="0066CD"/>
              </a:solidFill>
              <a:latin typeface="Work Sans Light"/>
              <a:ea typeface="Work Sans Light"/>
              <a:cs typeface="Work Sans Light"/>
              <a:sym typeface="Work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9704011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ta o destacado">
  <p:cSld name="Cita o destacado">
    <p:bg>
      <p:bgPr>
        <a:solidFill>
          <a:srgbClr val="0856E8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2"/>
          <p:cNvSpPr txBox="1">
            <a:spLocks noGrp="1"/>
          </p:cNvSpPr>
          <p:nvPr>
            <p:ph type="title"/>
          </p:nvPr>
        </p:nvSpPr>
        <p:spPr>
          <a:xfrm>
            <a:off x="4552715" y="1183067"/>
            <a:ext cx="4754649" cy="49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Work Sans SemiBold"/>
              <a:buNone/>
              <a:defRPr sz="4135">
                <a:solidFill>
                  <a:srgbClr val="FFFFFF"/>
                </a:solidFill>
                <a:latin typeface="Work Sans SemiBold"/>
                <a:ea typeface="Work Sans SemiBold"/>
                <a:cs typeface="Work Sans SemiBold"/>
                <a:sym typeface="Work Sans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620139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50963" y="1122363"/>
            <a:ext cx="8101012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50963" y="3602038"/>
            <a:ext cx="810101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C1A53-485F-4C5F-A64E-480909BF5B44}" type="datetimeFigureOut">
              <a:rPr lang="es-CO" smtClean="0"/>
              <a:t>17/07/2019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F88D0-BC70-498F-929A-C5D88379196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345381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C1A53-485F-4C5F-A64E-480909BF5B44}" type="datetimeFigureOut">
              <a:rPr lang="es-CO" smtClean="0"/>
              <a:t>17/07/2019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F88D0-BC70-498F-929A-C5D88379196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262333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36600" y="1709738"/>
            <a:ext cx="931703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36600" y="4589463"/>
            <a:ext cx="9317038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C1A53-485F-4C5F-A64E-480909BF5B44}" type="datetimeFigureOut">
              <a:rPr lang="es-CO" smtClean="0"/>
              <a:t>17/07/2019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F88D0-BC70-498F-929A-C5D88379196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602791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742950" y="1825625"/>
            <a:ext cx="4581525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5476875" y="1825625"/>
            <a:ext cx="4581525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C1A53-485F-4C5F-A64E-480909BF5B44}" type="datetimeFigureOut">
              <a:rPr lang="es-CO" smtClean="0"/>
              <a:t>17/07/2019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F88D0-BC70-498F-929A-C5D88379196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725809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4538" y="365125"/>
            <a:ext cx="931545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44538" y="1681163"/>
            <a:ext cx="456882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744538" y="2505075"/>
            <a:ext cx="4568825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5468938" y="1681163"/>
            <a:ext cx="459105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5468938" y="2505075"/>
            <a:ext cx="4591050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C1A53-485F-4C5F-A64E-480909BF5B44}" type="datetimeFigureOut">
              <a:rPr lang="es-CO" smtClean="0"/>
              <a:t>17/07/2019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F88D0-BC70-498F-929A-C5D88379196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459502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C1A53-485F-4C5F-A64E-480909BF5B44}" type="datetimeFigureOut">
              <a:rPr lang="es-CO" smtClean="0"/>
              <a:t>17/07/2019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F88D0-BC70-498F-929A-C5D88379196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757762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C1A53-485F-4C5F-A64E-480909BF5B44}" type="datetimeFigureOut">
              <a:rPr lang="es-CO" smtClean="0"/>
              <a:t>17/07/2019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F88D0-BC70-498F-929A-C5D88379196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305206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4538" y="457200"/>
            <a:ext cx="34829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92638" y="987425"/>
            <a:ext cx="54673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744538" y="2057400"/>
            <a:ext cx="34829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C1A53-485F-4C5F-A64E-480909BF5B44}" type="datetimeFigureOut">
              <a:rPr lang="es-CO" smtClean="0"/>
              <a:t>17/07/2019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F88D0-BC70-498F-929A-C5D88379196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922954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4538" y="457200"/>
            <a:ext cx="34829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4592638" y="987425"/>
            <a:ext cx="54673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744538" y="2057400"/>
            <a:ext cx="34829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C1A53-485F-4C5F-A64E-480909BF5B44}" type="datetimeFigureOut">
              <a:rPr lang="es-CO" smtClean="0"/>
              <a:t>17/07/2019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F88D0-BC70-498F-929A-C5D88379196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630792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C1A53-485F-4C5F-A64E-480909BF5B44}" type="datetimeFigureOut">
              <a:rPr lang="es-CO" smtClean="0"/>
              <a:t>17/07/2019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F88D0-BC70-498F-929A-C5D88379196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459177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729538" y="365125"/>
            <a:ext cx="2328862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742950" y="365125"/>
            <a:ext cx="6834188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C1A53-485F-4C5F-A64E-480909BF5B44}" type="datetimeFigureOut">
              <a:rPr lang="es-CO" smtClean="0"/>
              <a:t>17/07/2019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F88D0-BC70-498F-929A-C5D88379196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14142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539750" y="274638"/>
            <a:ext cx="97218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539750" y="1600200"/>
            <a:ext cx="972185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539750" y="6356350"/>
            <a:ext cx="25209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CCA18BC-8D33-46BD-B915-C4E24A5FB4FD}" type="datetimeFigureOut">
              <a:rPr lang="es-CO"/>
              <a:pPr>
                <a:defRPr/>
              </a:pPr>
              <a:t>17/07/2019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690938" y="6356350"/>
            <a:ext cx="34194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740650" y="6356350"/>
            <a:ext cx="25209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3EC7A35-2891-47EE-8533-144B4DA0C766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742950" y="365125"/>
            <a:ext cx="93154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42950" y="1825625"/>
            <a:ext cx="93154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742950" y="6356350"/>
            <a:ext cx="2430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C1A53-485F-4C5F-A64E-480909BF5B44}" type="datetimeFigureOut">
              <a:rPr lang="es-CO" smtClean="0"/>
              <a:t>17/07/2019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578225" y="6356350"/>
            <a:ext cx="3644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7627938" y="6356350"/>
            <a:ext cx="24304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4F88D0-BC70-498F-929A-C5D88379196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98745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dext.com/es?utm_source=blog&amp;utm_medium=internalink&amp;utm_campaign=tecnologias-inteligencia-artificial-2018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7.jpeg"/><Relationship Id="rId5" Type="http://schemas.openxmlformats.org/officeDocument/2006/relationships/hyperlink" Target="http://www.mintic.gov.co/portal/604/articles-56315_foto_marquesina.jpg" TargetMode="Externa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Relationship Id="rId4" Type="http://schemas.openxmlformats.org/officeDocument/2006/relationships/slide" Target="slide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Relationship Id="rId5" Type="http://schemas.openxmlformats.org/officeDocument/2006/relationships/hyperlink" Target="https://www.cancilleria.gov.co/sites/default/files/FOTOS2019/informe_de_gestion_2018.pdf" TargetMode="Externa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8.sv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svg"/><Relationship Id="rId4" Type="http://schemas.openxmlformats.org/officeDocument/2006/relationships/image" Target="../media/image26.svg"/><Relationship Id="rId9" Type="http://schemas.openxmlformats.org/officeDocument/2006/relationships/image" Target="../media/image31.png"/><Relationship Id="rId14" Type="http://schemas.openxmlformats.org/officeDocument/2006/relationships/image" Target="../media/image36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13" Type="http://schemas.openxmlformats.org/officeDocument/2006/relationships/image" Target="../media/image47.emf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0.svg"/><Relationship Id="rId11" Type="http://schemas.openxmlformats.org/officeDocument/2006/relationships/image" Target="../media/image45.emf"/><Relationship Id="rId5" Type="http://schemas.openxmlformats.org/officeDocument/2006/relationships/image" Target="../media/image39.png"/><Relationship Id="rId10" Type="http://schemas.openxmlformats.org/officeDocument/2006/relationships/image" Target="../media/image44.svg"/><Relationship Id="rId4" Type="http://schemas.openxmlformats.org/officeDocument/2006/relationships/image" Target="../media/image38.svg"/><Relationship Id="rId9" Type="http://schemas.openxmlformats.org/officeDocument/2006/relationships/image" Target="../media/image43.png"/><Relationship Id="rId14" Type="http://schemas.openxmlformats.org/officeDocument/2006/relationships/image" Target="../media/image48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ncilleria.gov.co/sites/default/files/Fotos2017/caracterizacion_partes_interesadas.pdf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0.svg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svg"/><Relationship Id="rId13" Type="http://schemas.openxmlformats.org/officeDocument/2006/relationships/image" Target="../media/image62.png"/><Relationship Id="rId18" Type="http://schemas.openxmlformats.org/officeDocument/2006/relationships/image" Target="../media/image67.svg"/><Relationship Id="rId26" Type="http://schemas.openxmlformats.org/officeDocument/2006/relationships/image" Target="../media/image75.svg"/><Relationship Id="rId3" Type="http://schemas.openxmlformats.org/officeDocument/2006/relationships/image" Target="../media/image52.png"/><Relationship Id="rId21" Type="http://schemas.openxmlformats.org/officeDocument/2006/relationships/image" Target="../media/image70.png"/><Relationship Id="rId7" Type="http://schemas.openxmlformats.org/officeDocument/2006/relationships/image" Target="../media/image56.png"/><Relationship Id="rId12" Type="http://schemas.openxmlformats.org/officeDocument/2006/relationships/image" Target="../media/image61.svg"/><Relationship Id="rId17" Type="http://schemas.openxmlformats.org/officeDocument/2006/relationships/image" Target="../media/image66.png"/><Relationship Id="rId25" Type="http://schemas.openxmlformats.org/officeDocument/2006/relationships/image" Target="../media/image74.png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65.svg"/><Relationship Id="rId20" Type="http://schemas.openxmlformats.org/officeDocument/2006/relationships/image" Target="../media/image69.sv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5.svg"/><Relationship Id="rId11" Type="http://schemas.openxmlformats.org/officeDocument/2006/relationships/image" Target="../media/image60.png"/><Relationship Id="rId24" Type="http://schemas.openxmlformats.org/officeDocument/2006/relationships/image" Target="../media/image73.svg"/><Relationship Id="rId5" Type="http://schemas.openxmlformats.org/officeDocument/2006/relationships/image" Target="../media/image54.png"/><Relationship Id="rId15" Type="http://schemas.openxmlformats.org/officeDocument/2006/relationships/image" Target="../media/image64.png"/><Relationship Id="rId23" Type="http://schemas.openxmlformats.org/officeDocument/2006/relationships/image" Target="../media/image72.png"/><Relationship Id="rId10" Type="http://schemas.openxmlformats.org/officeDocument/2006/relationships/image" Target="../media/image59.svg"/><Relationship Id="rId19" Type="http://schemas.openxmlformats.org/officeDocument/2006/relationships/image" Target="../media/image68.png"/><Relationship Id="rId4" Type="http://schemas.openxmlformats.org/officeDocument/2006/relationships/image" Target="../media/image53.svg"/><Relationship Id="rId9" Type="http://schemas.openxmlformats.org/officeDocument/2006/relationships/image" Target="../media/image58.png"/><Relationship Id="rId14" Type="http://schemas.openxmlformats.org/officeDocument/2006/relationships/image" Target="../media/image63.svg"/><Relationship Id="rId22" Type="http://schemas.openxmlformats.org/officeDocument/2006/relationships/image" Target="../media/image71.sv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5.xml"/><Relationship Id="rId4" Type="http://schemas.microsoft.com/office/2007/relationships/hdphoto" Target="../media/hdphoto1.wdp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e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98.jpeg"/><Relationship Id="rId4" Type="http://schemas.openxmlformats.org/officeDocument/2006/relationships/image" Target="../media/image97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em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em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em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em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0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em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em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2;p3">
            <a:extLst>
              <a:ext uri="{FF2B5EF4-FFF2-40B4-BE49-F238E27FC236}">
                <a16:creationId xmlns:a16="http://schemas.microsoft.com/office/drawing/2014/main" id="{17DABABE-CF36-47DB-BC03-537B6678A928}"/>
              </a:ext>
            </a:extLst>
          </p:cNvPr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4867143" y="3167274"/>
            <a:ext cx="4679232" cy="9339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1122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subTitle" idx="4294967295"/>
          </p:nvPr>
        </p:nvSpPr>
        <p:spPr>
          <a:xfrm>
            <a:off x="4451806" y="3660027"/>
            <a:ext cx="6056269" cy="156917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1004" tIns="40487" rIns="81004" bIns="40487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s-ES" sz="1772" dirty="0">
                <a:solidFill>
                  <a:srgbClr val="FFFFFF"/>
                </a:solidFill>
                <a:latin typeface="Work Sans SemiBold"/>
                <a:ea typeface="Work Sans SemiBold"/>
                <a:cs typeface="Work Sans SemiBold"/>
                <a:sym typeface="Work Sans SemiBold"/>
              </a:rPr>
              <a:t>DIRECCIÓN DE GESTIÓN DE INFORMACIÓN Y TECNOLOGÍA</a:t>
            </a:r>
          </a:p>
          <a:p>
            <a:pPr marL="0" indent="0">
              <a:lnSpc>
                <a:spcPct val="115000"/>
              </a:lnSpc>
              <a:buNone/>
            </a:pPr>
            <a:endParaRPr lang="es-ES" sz="1772" dirty="0">
              <a:solidFill>
                <a:srgbClr val="FFFFFF"/>
              </a:solidFill>
              <a:latin typeface="Work Sans SemiBold"/>
              <a:ea typeface="Work Sans SemiBold"/>
              <a:cs typeface="Work Sans SemiBold"/>
              <a:sym typeface="Work Sans SemiBold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es-ES" sz="1772" dirty="0">
                <a:solidFill>
                  <a:srgbClr val="FFFFFF"/>
                </a:solidFill>
                <a:latin typeface="Work Sans SemiBold"/>
                <a:ea typeface="Work Sans SemiBold"/>
                <a:cs typeface="Work Sans SemiBold"/>
                <a:sym typeface="Work Sans SemiBold"/>
              </a:rPr>
              <a:t>Versión 2, 21 Junio 2019</a:t>
            </a:r>
          </a:p>
        </p:txBody>
      </p:sp>
      <p:sp>
        <p:nvSpPr>
          <p:cNvPr id="127" name="Google Shape;127;p20"/>
          <p:cNvSpPr txBox="1">
            <a:spLocks noGrp="1"/>
          </p:cNvSpPr>
          <p:nvPr>
            <p:ph type="title"/>
          </p:nvPr>
        </p:nvSpPr>
        <p:spPr>
          <a:xfrm>
            <a:off x="4442829" y="2438255"/>
            <a:ext cx="5614009" cy="99074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15000"/>
              </a:lnSpc>
            </a:pPr>
            <a:r>
              <a:rPr lang="es-CO" b="1" dirty="0"/>
              <a:t>Plan Estratégico de TI PETI 2019-2022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4"/>
          <p:cNvSpPr txBox="1">
            <a:spLocks noGrp="1"/>
          </p:cNvSpPr>
          <p:nvPr>
            <p:ph type="title"/>
          </p:nvPr>
        </p:nvSpPr>
        <p:spPr>
          <a:xfrm>
            <a:off x="434073" y="2310700"/>
            <a:ext cx="3856640" cy="853597"/>
          </a:xfrm>
        </p:spPr>
        <p:txBody>
          <a:bodyPr/>
          <a:lstStyle/>
          <a:p>
            <a:pPr lvl="0"/>
            <a:r>
              <a:rPr lang="es-CO" dirty="0"/>
              <a:t>Contenido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1D6B16DD-802A-4955-A344-5B90363DF7A2}"/>
              </a:ext>
            </a:extLst>
          </p:cNvPr>
          <p:cNvSpPr/>
          <p:nvPr/>
        </p:nvSpPr>
        <p:spPr>
          <a:xfrm>
            <a:off x="3960515" y="3501008"/>
            <a:ext cx="480195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0">
              <a:buFont typeface="+mj-lt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s-ES" sz="1200" dirty="0">
                <a:solidFill>
                  <a:srgbClr val="0054BC"/>
                </a:solidFill>
                <a:latin typeface="Work Sans"/>
                <a:sym typeface="Work Sans"/>
              </a:rPr>
              <a:t>Objetivos y alcance del PETI</a:t>
            </a:r>
          </a:p>
          <a:p>
            <a:pPr marL="342900" indent="-342900" eaLnBrk="0" hangingPunct="1">
              <a:lnSpc>
                <a:spcPct val="100000"/>
              </a:lnSpc>
              <a:buFont typeface="+mj-lt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endParaRPr lang="es-ES" sz="1200" dirty="0">
              <a:solidFill>
                <a:srgbClr val="0054BC"/>
              </a:solidFill>
              <a:latin typeface="Work Sans"/>
              <a:sym typeface="Work Sans"/>
            </a:endParaRPr>
          </a:p>
          <a:p>
            <a:pPr marL="342900" indent="-342900" eaLnBrk="0" hangingPunct="1">
              <a:lnSpc>
                <a:spcPct val="100000"/>
              </a:lnSpc>
              <a:buFont typeface="+mj-lt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s-CO" sz="1200" dirty="0">
                <a:solidFill>
                  <a:srgbClr val="0054BC"/>
                </a:solidFill>
                <a:latin typeface="Work Sans"/>
                <a:sym typeface="Work Sans"/>
              </a:rPr>
              <a:t>Entendimiento Estratégico </a:t>
            </a:r>
          </a:p>
          <a:p>
            <a:pPr marL="342900" indent="-342900" eaLnBrk="0" hangingPunct="1">
              <a:lnSpc>
                <a:spcPct val="100000"/>
              </a:lnSpc>
              <a:buFont typeface="+mj-lt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endParaRPr lang="es-CO" sz="1200" dirty="0">
              <a:solidFill>
                <a:srgbClr val="0054BC"/>
              </a:solidFill>
              <a:latin typeface="Work Sans"/>
              <a:sym typeface="Work Sans"/>
            </a:endParaRPr>
          </a:p>
          <a:p>
            <a:pPr marL="342900" indent="-342900" eaLnBrk="0">
              <a:buFont typeface="+mj-lt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s-CO" sz="1200" dirty="0">
                <a:solidFill>
                  <a:srgbClr val="0054BC"/>
                </a:solidFill>
                <a:latin typeface="Work Sans"/>
                <a:sym typeface="Work Sans"/>
              </a:rPr>
              <a:t>Diagnostico de la Situación Actual</a:t>
            </a:r>
          </a:p>
          <a:p>
            <a:pPr marL="342900" indent="-342900" eaLnBrk="0">
              <a:buFont typeface="+mj-lt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endParaRPr lang="es-CO" sz="1200" dirty="0">
              <a:solidFill>
                <a:srgbClr val="0054BC"/>
              </a:solidFill>
              <a:latin typeface="Work Sans"/>
              <a:sym typeface="Work Sans"/>
            </a:endParaRPr>
          </a:p>
          <a:p>
            <a:pPr marL="342900" indent="-342900" eaLnBrk="0">
              <a:buFont typeface="+mj-lt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s-CO" sz="1200" dirty="0">
                <a:solidFill>
                  <a:srgbClr val="0054BC"/>
                </a:solidFill>
                <a:latin typeface="Work Sans"/>
                <a:sym typeface="Work Sans"/>
              </a:rPr>
              <a:t>Modelo de gestión de TI Objetivo</a:t>
            </a:r>
          </a:p>
          <a:p>
            <a:pPr marL="342900" indent="-342900" eaLnBrk="0">
              <a:buFont typeface="+mj-lt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endParaRPr lang="es-CO" sz="1200" dirty="0">
              <a:solidFill>
                <a:srgbClr val="0054BC"/>
              </a:solidFill>
              <a:latin typeface="Work Sans"/>
              <a:sym typeface="Work Sans"/>
            </a:endParaRPr>
          </a:p>
          <a:p>
            <a:pPr marL="342900" indent="-342900" eaLnBrk="0">
              <a:buFont typeface="+mj-lt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s-CO" sz="1200" dirty="0">
                <a:solidFill>
                  <a:srgbClr val="0054BC"/>
                </a:solidFill>
                <a:latin typeface="Work Sans"/>
                <a:sym typeface="Work Sans"/>
              </a:rPr>
              <a:t>Modelo de Planeación</a:t>
            </a:r>
          </a:p>
          <a:p>
            <a:pPr marL="342900" indent="-342900" eaLnBrk="0">
              <a:buFont typeface="+mj-lt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endParaRPr lang="es-CO" sz="1200" dirty="0">
              <a:solidFill>
                <a:srgbClr val="0054BC"/>
              </a:solidFill>
              <a:latin typeface="Work Sans"/>
              <a:sym typeface="Work Sans"/>
            </a:endParaRPr>
          </a:p>
          <a:p>
            <a:pPr marL="342900" indent="-342900" eaLnBrk="0">
              <a:buFont typeface="+mj-lt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s-CO" sz="1200" dirty="0">
                <a:solidFill>
                  <a:srgbClr val="0054BC"/>
                </a:solidFill>
                <a:latin typeface="Work Sans"/>
                <a:sym typeface="Work Sans"/>
              </a:rPr>
              <a:t>Cierre</a:t>
            </a:r>
          </a:p>
        </p:txBody>
      </p:sp>
    </p:spTree>
    <p:extLst>
      <p:ext uri="{BB962C8B-B14F-4D97-AF65-F5344CB8AC3E}">
        <p14:creationId xmlns:p14="http://schemas.microsoft.com/office/powerpoint/2010/main" val="384733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>
            <a:spLocks noGrp="1"/>
          </p:cNvSpPr>
          <p:nvPr>
            <p:ph type="title"/>
          </p:nvPr>
        </p:nvSpPr>
        <p:spPr>
          <a:xfrm>
            <a:off x="4429273" y="1946863"/>
            <a:ext cx="5614009" cy="76048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15000"/>
              </a:lnSpc>
            </a:pPr>
            <a:r>
              <a:rPr lang="es-ES" dirty="0"/>
              <a:t>Objetivos y alcance del PETI</a:t>
            </a:r>
          </a:p>
        </p:txBody>
      </p:sp>
      <p:sp>
        <p:nvSpPr>
          <p:cNvPr id="142" name="Google Shape;142;p22"/>
          <p:cNvSpPr txBox="1">
            <a:spLocks noGrp="1"/>
          </p:cNvSpPr>
          <p:nvPr>
            <p:ph type="title"/>
          </p:nvPr>
        </p:nvSpPr>
        <p:spPr>
          <a:xfrm>
            <a:off x="758068" y="1946958"/>
            <a:ext cx="3199652" cy="76048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s-CO" sz="8505" b="1" dirty="0">
                <a:latin typeface="Work Sans"/>
                <a:ea typeface="Work Sans"/>
                <a:cs typeface="Work Sans"/>
                <a:sym typeface="Work Sans"/>
              </a:rPr>
              <a:t>01.</a:t>
            </a:r>
            <a:endParaRPr sz="8505" b="1" dirty="0">
              <a:latin typeface="Work Sans"/>
              <a:ea typeface="Work Sans"/>
              <a:cs typeface="Work Sans"/>
              <a:sym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2671388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6"/>
          <p:cNvSpPr txBox="1">
            <a:spLocks noGrp="1"/>
          </p:cNvSpPr>
          <p:nvPr>
            <p:ph type="title"/>
          </p:nvPr>
        </p:nvSpPr>
        <p:spPr>
          <a:xfrm>
            <a:off x="731461" y="1155389"/>
            <a:ext cx="9269741" cy="760489"/>
          </a:xfrm>
          <a:prstGeom prst="rect">
            <a:avLst/>
          </a:prstGeom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s-CO" dirty="0"/>
              <a:t>Objetivos del PETI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7E965F07-655B-4D68-9E25-A36FBF83B735}"/>
              </a:ext>
            </a:extLst>
          </p:cNvPr>
          <p:cNvSpPr/>
          <p:nvPr/>
        </p:nvSpPr>
        <p:spPr>
          <a:xfrm>
            <a:off x="580085" y="2060848"/>
            <a:ext cx="942111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es-ES" sz="1400" dirty="0">
                <a:solidFill>
                  <a:srgbClr val="0054BC"/>
                </a:solidFill>
                <a:latin typeface="Work Sans" panose="020B0604020202020204" charset="0"/>
              </a:rPr>
              <a:t>Integrar los proyectos de tecnologías de información con planes estratégicos generales de organización</a:t>
            </a:r>
          </a:p>
          <a:p>
            <a:pPr marL="285750" indent="-285750" algn="just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endParaRPr lang="es-ES" sz="1400" dirty="0">
              <a:solidFill>
                <a:srgbClr val="0054BC"/>
              </a:solidFill>
              <a:latin typeface="Work Sans" panose="020B0604020202020204" charset="0"/>
            </a:endParaRPr>
          </a:p>
          <a:p>
            <a:pPr marL="285750" indent="-285750" algn="just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es-ES" sz="1400" dirty="0">
                <a:solidFill>
                  <a:srgbClr val="0054BC"/>
                </a:solidFill>
                <a:latin typeface="Work Sans" panose="020B0604020202020204" charset="0"/>
              </a:rPr>
              <a:t>Garantizar una administración de TI ágil, eficiente e innovadora acorde con tecnologías actuales y futuras</a:t>
            </a:r>
          </a:p>
          <a:p>
            <a:pPr marL="285750" indent="-285750" algn="just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endParaRPr lang="es-ES" sz="1400" dirty="0">
              <a:solidFill>
                <a:srgbClr val="0054BC"/>
              </a:solidFill>
              <a:latin typeface="Work Sans" panose="020B0604020202020204" charset="0"/>
            </a:endParaRPr>
          </a:p>
          <a:p>
            <a:pPr marL="285750" indent="-285750" algn="just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es-ES" sz="1400" dirty="0">
                <a:solidFill>
                  <a:srgbClr val="0054BC"/>
                </a:solidFill>
                <a:latin typeface="Work Sans" panose="020B0604020202020204" charset="0"/>
              </a:rPr>
              <a:t>Responder más eficaz y rápidamente a los cambios de necesidades de la entidad</a:t>
            </a:r>
          </a:p>
          <a:p>
            <a:pPr marL="285750" indent="-285750" algn="just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endParaRPr lang="es-ES" sz="1400" dirty="0">
              <a:solidFill>
                <a:srgbClr val="0054BC"/>
              </a:solidFill>
              <a:latin typeface="Work Sans" panose="020B0604020202020204" charset="0"/>
            </a:endParaRPr>
          </a:p>
          <a:p>
            <a:pPr marL="285750" indent="-285750" algn="just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es-ES" sz="1400" dirty="0">
                <a:solidFill>
                  <a:srgbClr val="0054BC"/>
                </a:solidFill>
                <a:latin typeface="Work Sans" panose="020B0604020202020204" charset="0"/>
              </a:rPr>
              <a:t>Resolver las cuestiones, falencias y observaciones que hayan sido detectados tanto en forma interna como auditorias externas</a:t>
            </a:r>
          </a:p>
          <a:p>
            <a:pPr marL="285750" indent="-285750" algn="just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endParaRPr lang="es-ES" sz="1400" dirty="0">
              <a:solidFill>
                <a:srgbClr val="0054BC"/>
              </a:solidFill>
              <a:latin typeface="Work Sans" panose="020B0604020202020204" charset="0"/>
            </a:endParaRPr>
          </a:p>
          <a:p>
            <a:pPr marL="285750" indent="-285750" algn="just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es-ES" sz="1400" dirty="0">
                <a:solidFill>
                  <a:srgbClr val="0054BC"/>
                </a:solidFill>
                <a:latin typeface="Work Sans" panose="020B0604020202020204" charset="0"/>
              </a:rPr>
              <a:t>Identificar las necesidades futuras ( corto y mediano plazo) tanto a nivel organizativo , necesidad de recursos humanos e infraestructura tecnológica,  en función de niveles previstos de servicio</a:t>
            </a:r>
          </a:p>
          <a:p>
            <a:pPr marL="285750" indent="-285750" algn="just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endParaRPr lang="es-ES" sz="1400" dirty="0">
              <a:solidFill>
                <a:srgbClr val="0054BC"/>
              </a:solidFill>
              <a:latin typeface="Work Sans" panose="020B0604020202020204" charset="0"/>
            </a:endParaRPr>
          </a:p>
          <a:p>
            <a:pPr marL="285750" indent="-285750" algn="just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es-ES" sz="1400" dirty="0">
                <a:solidFill>
                  <a:srgbClr val="0054BC"/>
                </a:solidFill>
                <a:latin typeface="Work Sans" panose="020B0604020202020204" charset="0"/>
              </a:rPr>
              <a:t>Definir la estrategia de Arquitectura de TI, en lo relacionado con la evolución del mercado a nivel de tecnologías de información y comunicaciones</a:t>
            </a:r>
          </a:p>
          <a:p>
            <a:pPr marL="285750" indent="-285750" algn="just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endParaRPr lang="es-ES" sz="1400" dirty="0">
              <a:solidFill>
                <a:srgbClr val="0054BC"/>
              </a:solidFill>
              <a:latin typeface="Work Sans" panose="020B0604020202020204" charset="0"/>
            </a:endParaRPr>
          </a:p>
          <a:p>
            <a:pPr marL="285750" indent="-285750" algn="just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es-ES" sz="1400" dirty="0">
                <a:solidFill>
                  <a:srgbClr val="0054BC"/>
                </a:solidFill>
                <a:latin typeface="Work Sans" panose="020B0604020202020204" charset="0"/>
              </a:rPr>
              <a:t>Identificar los servicios y los niveles de calidad de los mismos</a:t>
            </a:r>
          </a:p>
          <a:p>
            <a:pPr marL="285750" indent="-285750" algn="just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endParaRPr lang="es-ES" sz="1400" dirty="0">
              <a:solidFill>
                <a:srgbClr val="0054BC"/>
              </a:solidFill>
              <a:latin typeface="Work Sans" panose="020B0604020202020204" charset="0"/>
            </a:endParaRPr>
          </a:p>
          <a:p>
            <a:pPr marL="285750" indent="-285750" algn="just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es-ES" sz="1400" dirty="0">
                <a:solidFill>
                  <a:srgbClr val="0054BC"/>
                </a:solidFill>
                <a:latin typeface="Work Sans" panose="020B0604020202020204" charset="0"/>
              </a:rPr>
              <a:t>Asegurar el desarrollo evolutivo de la TI para toda la Entidad </a:t>
            </a:r>
          </a:p>
        </p:txBody>
      </p:sp>
    </p:spTree>
    <p:extLst>
      <p:ext uri="{BB962C8B-B14F-4D97-AF65-F5344CB8AC3E}">
        <p14:creationId xmlns:p14="http://schemas.microsoft.com/office/powerpoint/2010/main" val="1075684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6"/>
          <p:cNvSpPr txBox="1">
            <a:spLocks noGrp="1"/>
          </p:cNvSpPr>
          <p:nvPr>
            <p:ph type="title"/>
          </p:nvPr>
        </p:nvSpPr>
        <p:spPr>
          <a:xfrm>
            <a:off x="731461" y="1155389"/>
            <a:ext cx="9269741" cy="760489"/>
          </a:xfrm>
          <a:prstGeom prst="rect">
            <a:avLst/>
          </a:prstGeom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s-CO" dirty="0"/>
              <a:t>Alcance del PETI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3A8B44FC-D606-44D6-B7EF-216306101852}"/>
              </a:ext>
            </a:extLst>
          </p:cNvPr>
          <p:cNvSpPr/>
          <p:nvPr/>
        </p:nvSpPr>
        <p:spPr>
          <a:xfrm>
            <a:off x="574954" y="2132856"/>
            <a:ext cx="9421117" cy="40995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 eaLnBrk="0" hangingPunct="0">
              <a:spcBef>
                <a:spcPct val="20000"/>
              </a:spcBef>
            </a:pPr>
            <a:r>
              <a:rPr lang="es-CO" sz="1400" dirty="0">
                <a:solidFill>
                  <a:srgbClr val="0054BC"/>
                </a:solidFill>
                <a:latin typeface="Work Sans" panose="020B0604020202020204" charset="0"/>
              </a:rPr>
              <a:t>Cuatro fases integran la estrategia de TI :</a:t>
            </a:r>
          </a:p>
          <a:p>
            <a:pPr marL="0" indent="0" algn="just" eaLnBrk="0" hangingPunct="0">
              <a:spcBef>
                <a:spcPct val="20000"/>
              </a:spcBef>
            </a:pPr>
            <a:endParaRPr lang="es-CO" sz="1400" dirty="0">
              <a:solidFill>
                <a:srgbClr val="0054BC"/>
              </a:solidFill>
              <a:latin typeface="Work Sans" panose="020B0604020202020204" charset="0"/>
            </a:endParaRPr>
          </a:p>
          <a:p>
            <a:pPr marL="712788" lvl="2" indent="-355600" algn="just" eaLnBrk="0" hangingPunct="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+mj-lt"/>
              <a:buAutoNum type="arabicPeriod"/>
            </a:pPr>
            <a:r>
              <a:rPr lang="es-CO" sz="1400" dirty="0">
                <a:solidFill>
                  <a:srgbClr val="0054BC"/>
                </a:solidFill>
                <a:latin typeface="Work Sans" panose="020B0604020202020204" charset="0"/>
              </a:rPr>
              <a:t>Análisis de la situación actual, a través del entendimiento general de la estrategia organizacional, de la eficiencia de los procesos, del grado de madurez actual en la gestión de TI y de la aceptación de la tecnología. </a:t>
            </a:r>
          </a:p>
          <a:p>
            <a:pPr marL="712788" lvl="2" indent="-355600" algn="just" eaLnBrk="0" hangingPunct="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+mj-lt"/>
              <a:buAutoNum type="arabicPeriod"/>
            </a:pPr>
            <a:endParaRPr lang="es-CO" sz="1400" dirty="0">
              <a:solidFill>
                <a:srgbClr val="0054BC"/>
              </a:solidFill>
              <a:latin typeface="Work Sans" panose="020B0604020202020204" charset="0"/>
            </a:endParaRPr>
          </a:p>
          <a:p>
            <a:pPr marL="712788" lvl="2" indent="-355600" algn="just" eaLnBrk="0" hangingPunct="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+mj-lt"/>
              <a:buAutoNum type="arabicPeriod"/>
            </a:pPr>
            <a:r>
              <a:rPr lang="es-CO" sz="1400" dirty="0">
                <a:solidFill>
                  <a:srgbClr val="0054BC"/>
                </a:solidFill>
                <a:latin typeface="Work Sans" panose="020B0604020202020204" charset="0"/>
              </a:rPr>
              <a:t>Análisis del modelo operativo y organizacional de la entidad, las necesidades de información y la alineación de TI con los procesos, de tal forma que se tenga plena conciencia de los cambios o ajustes que se realizan al respecto, preparando el desarrollo de la estrategia de TI</a:t>
            </a:r>
          </a:p>
          <a:p>
            <a:pPr marL="712788" lvl="2" indent="-355600" algn="just" eaLnBrk="0" hangingPunct="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+mj-lt"/>
              <a:buAutoNum type="arabicPeriod"/>
            </a:pPr>
            <a:endParaRPr lang="es-CO" sz="1400" dirty="0">
              <a:solidFill>
                <a:srgbClr val="0054BC"/>
              </a:solidFill>
              <a:latin typeface="Work Sans" panose="020B0604020202020204" charset="0"/>
            </a:endParaRPr>
          </a:p>
          <a:p>
            <a:pPr marL="712788" lvl="2" indent="-355600" algn="just" eaLnBrk="0" hangingPunct="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+mj-lt"/>
              <a:buAutoNum type="arabicPeriod"/>
            </a:pPr>
            <a:r>
              <a:rPr lang="es-CO" sz="1400" dirty="0">
                <a:solidFill>
                  <a:srgbClr val="0054BC"/>
                </a:solidFill>
                <a:latin typeface="Work Sans" panose="020B0604020202020204" charset="0"/>
              </a:rPr>
              <a:t>A partir del entendimiento logrado en las dos fases anteriores, se desarrolla la estrategia de TI, la cual plantea el modelo de gestión de TI</a:t>
            </a:r>
          </a:p>
          <a:p>
            <a:pPr marL="712788" lvl="2" indent="-355600" algn="just" eaLnBrk="0" hangingPunct="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+mj-lt"/>
              <a:buAutoNum type="arabicPeriod"/>
            </a:pPr>
            <a:endParaRPr lang="es-CO" sz="1400" dirty="0">
              <a:solidFill>
                <a:srgbClr val="0054BC"/>
              </a:solidFill>
              <a:latin typeface="Work Sans" panose="020B0604020202020204" charset="0"/>
            </a:endParaRPr>
          </a:p>
          <a:p>
            <a:pPr marL="712788" lvl="2" indent="-355600" algn="just" eaLnBrk="0" hangingPunct="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+mj-lt"/>
              <a:buAutoNum type="arabicPeriod"/>
            </a:pPr>
            <a:r>
              <a:rPr lang="es-CO" sz="1400" dirty="0">
                <a:solidFill>
                  <a:srgbClr val="0054BC"/>
                </a:solidFill>
                <a:latin typeface="Work Sans" panose="020B0604020202020204" charset="0"/>
              </a:rPr>
              <a:t>Establecer el modelo de planeación con la definición de los lineamientos y actividades estratégicas para desarrollar el plan de implementación de la estrategia y se estructura el plan maestro. Se desarrollan los planes de acción en el corto, mediano y largo plazo, se definen los indicadores de avance e impacto de la estrategia de TI y el análisis financiero de la ejecución del plan.</a:t>
            </a:r>
          </a:p>
        </p:txBody>
      </p:sp>
    </p:spTree>
    <p:extLst>
      <p:ext uri="{BB962C8B-B14F-4D97-AF65-F5344CB8AC3E}">
        <p14:creationId xmlns:p14="http://schemas.microsoft.com/office/powerpoint/2010/main" val="3792008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>
            <a:spLocks noGrp="1"/>
          </p:cNvSpPr>
          <p:nvPr>
            <p:ph type="title"/>
          </p:nvPr>
        </p:nvSpPr>
        <p:spPr>
          <a:xfrm>
            <a:off x="4431540" y="1946958"/>
            <a:ext cx="5614009" cy="76048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15000"/>
              </a:lnSpc>
            </a:pPr>
            <a:r>
              <a:rPr lang="es-ES" dirty="0"/>
              <a:t>Entendimiento estratégico</a:t>
            </a:r>
          </a:p>
        </p:txBody>
      </p:sp>
      <p:sp>
        <p:nvSpPr>
          <p:cNvPr id="142" name="Google Shape;142;p22"/>
          <p:cNvSpPr txBox="1">
            <a:spLocks noGrp="1"/>
          </p:cNvSpPr>
          <p:nvPr>
            <p:ph type="title"/>
          </p:nvPr>
        </p:nvSpPr>
        <p:spPr>
          <a:xfrm>
            <a:off x="758068" y="1946958"/>
            <a:ext cx="3199652" cy="76048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s-CO" sz="8505" b="1" dirty="0">
                <a:latin typeface="Work Sans"/>
                <a:ea typeface="Work Sans"/>
                <a:cs typeface="Work Sans"/>
                <a:sym typeface="Work Sans"/>
              </a:rPr>
              <a:t>02.</a:t>
            </a:r>
            <a:endParaRPr sz="8505" b="1" dirty="0">
              <a:latin typeface="Work Sans"/>
              <a:ea typeface="Work Sans"/>
              <a:cs typeface="Work Sans"/>
              <a:sym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258610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6"/>
          <p:cNvSpPr txBox="1">
            <a:spLocks noGrp="1"/>
          </p:cNvSpPr>
          <p:nvPr>
            <p:ph type="title"/>
          </p:nvPr>
        </p:nvSpPr>
        <p:spPr>
          <a:xfrm>
            <a:off x="731461" y="764704"/>
            <a:ext cx="9269741" cy="760489"/>
          </a:xfrm>
          <a:prstGeom prst="rect">
            <a:avLst/>
          </a:prstGeom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s-CO" dirty="0"/>
              <a:t>Entendimiento Estratégico</a:t>
            </a:r>
          </a:p>
        </p:txBody>
      </p:sp>
      <p:sp>
        <p:nvSpPr>
          <p:cNvPr id="5" name="Google Shape;237;p31">
            <a:extLst>
              <a:ext uri="{FF2B5EF4-FFF2-40B4-BE49-F238E27FC236}">
                <a16:creationId xmlns:a16="http://schemas.microsoft.com/office/drawing/2014/main" id="{80BFD490-56F3-406B-A31B-49D45FB67030}"/>
              </a:ext>
            </a:extLst>
          </p:cNvPr>
          <p:cNvSpPr txBox="1">
            <a:spLocks/>
          </p:cNvSpPr>
          <p:nvPr/>
        </p:nvSpPr>
        <p:spPr bwMode="auto">
          <a:xfrm>
            <a:off x="1331501" y="3482674"/>
            <a:ext cx="2656526" cy="820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68575" tIns="34275" rIns="68575" bIns="34275" numCol="1" anchor="ctr" anchorCtr="0" compatLnSpc="1">
            <a:prstTxWarp prst="textNoShape">
              <a:avLst/>
            </a:prstTxWarp>
            <a:noAutofit/>
          </a:bodyPr>
          <a:lstStyle>
            <a:lvl1pPr lvl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3544" kern="120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2pPr>
            <a:lvl3pPr lvl="2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3pPr>
            <a:lvl4pPr lvl="3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4pPr>
            <a:lvl5pPr lvl="4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5pPr>
            <a:lvl6pPr marL="457200" lvl="5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6pPr>
            <a:lvl7pPr marL="914400" lvl="6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7pPr>
            <a:lvl8pPr marL="1371600" lvl="7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8pPr>
            <a:lvl9pPr marL="1828800" lvl="8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9pPr>
          </a:lstStyle>
          <a:p>
            <a:pPr algn="ctr">
              <a:buSzPts val="3500"/>
            </a:pPr>
            <a:r>
              <a:rPr lang="es-ES" sz="1800" dirty="0">
                <a:solidFill>
                  <a:srgbClr val="0054BC"/>
                </a:solidFill>
                <a:latin typeface="Work Sans SemiBold"/>
                <a:sym typeface="Work Sans SemiBold"/>
              </a:rPr>
              <a:t>Tendencias tecnológicas</a:t>
            </a:r>
          </a:p>
        </p:txBody>
      </p:sp>
      <p:sp>
        <p:nvSpPr>
          <p:cNvPr id="6" name="Google Shape;237;p31">
            <a:extLst>
              <a:ext uri="{FF2B5EF4-FFF2-40B4-BE49-F238E27FC236}">
                <a16:creationId xmlns:a16="http://schemas.microsoft.com/office/drawing/2014/main" id="{B1C91CFC-3DF5-48FE-A5A9-F6DC06A607CD}"/>
              </a:ext>
            </a:extLst>
          </p:cNvPr>
          <p:cNvSpPr txBox="1">
            <a:spLocks/>
          </p:cNvSpPr>
          <p:nvPr/>
        </p:nvSpPr>
        <p:spPr>
          <a:xfrm>
            <a:off x="5932442" y="3697740"/>
            <a:ext cx="2656526" cy="396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Work Sans SemiBold"/>
              <a:buNone/>
              <a:defRPr sz="3500" b="0" i="0" u="none" strike="noStrike" cap="none">
                <a:solidFill>
                  <a:srgbClr val="FFFFFF"/>
                </a:solidFill>
                <a:latin typeface="Work Sans SemiBold"/>
                <a:ea typeface="Work Sans SemiBold"/>
                <a:cs typeface="Work Sans SemiBold"/>
                <a:sym typeface="Work Sans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ES" sz="1800" dirty="0">
                <a:solidFill>
                  <a:srgbClr val="0054BC"/>
                </a:solidFill>
              </a:rPr>
              <a:t>Estrategia institucional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C828659-B9A6-4937-8ED5-0206192E7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8382" y="1991417"/>
            <a:ext cx="2421745" cy="161376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E9E97DA-1C33-4004-B3D0-69CB198654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2723" y="1988840"/>
            <a:ext cx="2756245" cy="1516381"/>
          </a:xfrm>
          <a:prstGeom prst="rect">
            <a:avLst/>
          </a:prstGeom>
        </p:spPr>
      </p:pic>
      <p:sp>
        <p:nvSpPr>
          <p:cNvPr id="9" name="Google Shape;237;p31">
            <a:extLst>
              <a:ext uri="{FF2B5EF4-FFF2-40B4-BE49-F238E27FC236}">
                <a16:creationId xmlns:a16="http://schemas.microsoft.com/office/drawing/2014/main" id="{E29702FE-06A1-4285-9827-5C417714F4D9}"/>
              </a:ext>
            </a:extLst>
          </p:cNvPr>
          <p:cNvSpPr txBox="1">
            <a:spLocks/>
          </p:cNvSpPr>
          <p:nvPr/>
        </p:nvSpPr>
        <p:spPr>
          <a:xfrm>
            <a:off x="1418382" y="6059994"/>
            <a:ext cx="2756537" cy="569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Work Sans SemiBold"/>
              <a:buNone/>
              <a:defRPr sz="3500" b="0" i="0" u="none" strike="noStrike" cap="none">
                <a:solidFill>
                  <a:srgbClr val="FFFFFF"/>
                </a:solidFill>
                <a:latin typeface="Work Sans SemiBold"/>
                <a:ea typeface="Work Sans SemiBold"/>
                <a:cs typeface="Work Sans SemiBold"/>
                <a:sym typeface="Work Sans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ES" sz="1800" dirty="0">
                <a:solidFill>
                  <a:srgbClr val="0054BC"/>
                </a:solidFill>
              </a:rPr>
              <a:t>Transformación digital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3A2E3F0-04AB-4525-A6F0-C1AC4C47C0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4608" y="4698346"/>
            <a:ext cx="3030311" cy="101604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6A17903-96F0-4B23-AC38-BC31165751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5177" y="4324044"/>
            <a:ext cx="2038016" cy="1588690"/>
          </a:xfrm>
          <a:prstGeom prst="rect">
            <a:avLst/>
          </a:prstGeom>
        </p:spPr>
      </p:pic>
      <p:sp>
        <p:nvSpPr>
          <p:cNvPr id="12" name="Google Shape;237;p31">
            <a:extLst>
              <a:ext uri="{FF2B5EF4-FFF2-40B4-BE49-F238E27FC236}">
                <a16:creationId xmlns:a16="http://schemas.microsoft.com/office/drawing/2014/main" id="{628E959D-4172-44AF-BE96-2B767777C724}"/>
              </a:ext>
            </a:extLst>
          </p:cNvPr>
          <p:cNvSpPr txBox="1">
            <a:spLocks/>
          </p:cNvSpPr>
          <p:nvPr/>
        </p:nvSpPr>
        <p:spPr>
          <a:xfrm>
            <a:off x="6335176" y="6059994"/>
            <a:ext cx="2181783" cy="569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Work Sans SemiBold"/>
              <a:buNone/>
              <a:defRPr sz="3500" b="0" i="0" u="none" strike="noStrike" cap="none">
                <a:solidFill>
                  <a:srgbClr val="FFFFFF"/>
                </a:solidFill>
                <a:latin typeface="Work Sans SemiBold"/>
                <a:ea typeface="Work Sans SemiBold"/>
                <a:cs typeface="Work Sans SemiBold"/>
                <a:sym typeface="Work Sans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ES" sz="1800" dirty="0">
                <a:solidFill>
                  <a:srgbClr val="0054BC"/>
                </a:solidFill>
              </a:rPr>
              <a:t>Entorno Normativo</a:t>
            </a:r>
          </a:p>
        </p:txBody>
      </p:sp>
    </p:spTree>
    <p:extLst>
      <p:ext uri="{BB962C8B-B14F-4D97-AF65-F5344CB8AC3E}">
        <p14:creationId xmlns:p14="http://schemas.microsoft.com/office/powerpoint/2010/main" val="298839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6"/>
          <p:cNvSpPr txBox="1">
            <a:spLocks noGrp="1"/>
          </p:cNvSpPr>
          <p:nvPr>
            <p:ph type="title"/>
          </p:nvPr>
        </p:nvSpPr>
        <p:spPr>
          <a:xfrm>
            <a:off x="731461" y="764704"/>
            <a:ext cx="9269741" cy="760489"/>
          </a:xfrm>
          <a:prstGeom prst="rect">
            <a:avLst/>
          </a:prstGeom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s-CO" dirty="0"/>
              <a:t>Tendencias Tecnológicas</a:t>
            </a:r>
          </a:p>
        </p:txBody>
      </p:sp>
      <p:sp>
        <p:nvSpPr>
          <p:cNvPr id="14" name="Marcador de texto 5">
            <a:extLst>
              <a:ext uri="{FF2B5EF4-FFF2-40B4-BE49-F238E27FC236}">
                <a16:creationId xmlns:a16="http://schemas.microsoft.com/office/drawing/2014/main" id="{DE93D664-569F-47EC-A480-2FBD01C4E208}"/>
              </a:ext>
            </a:extLst>
          </p:cNvPr>
          <p:cNvSpPr txBox="1">
            <a:spLocks/>
          </p:cNvSpPr>
          <p:nvPr/>
        </p:nvSpPr>
        <p:spPr>
          <a:xfrm>
            <a:off x="2314132" y="1956707"/>
            <a:ext cx="8343127" cy="405740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>
              <a:buClr>
                <a:schemeClr val="tx2">
                  <a:lumMod val="40000"/>
                  <a:lumOff val="60000"/>
                </a:schemeClr>
              </a:buClr>
              <a:buFont typeface="Wingdings" panose="05000000000000000000" pitchFamily="2" charset="2"/>
              <a:buChar char="q"/>
            </a:pPr>
            <a:r>
              <a:rPr lang="es-CO" sz="1400" i="1" dirty="0">
                <a:solidFill>
                  <a:srgbClr val="0054BC"/>
                </a:solidFill>
                <a:latin typeface="Work Sans" panose="020B0604020202020204" charset="0"/>
              </a:rPr>
              <a:t>Generación de lenguaje natural </a:t>
            </a:r>
            <a:r>
              <a:rPr lang="es-CO" sz="1400" dirty="0">
                <a:solidFill>
                  <a:srgbClr val="0054BC"/>
                </a:solidFill>
                <a:latin typeface="Work Sans" panose="020B0604020202020204" charset="0"/>
              </a:rPr>
              <a:t>, convierte datos en texto</a:t>
            </a:r>
          </a:p>
          <a:p>
            <a:pPr lvl="1" algn="just">
              <a:buClr>
                <a:schemeClr val="tx2">
                  <a:lumMod val="40000"/>
                  <a:lumOff val="60000"/>
                </a:schemeClr>
              </a:buClr>
              <a:buFont typeface="Wingdings" panose="05000000000000000000" pitchFamily="2" charset="2"/>
              <a:buChar char="q"/>
            </a:pPr>
            <a:r>
              <a:rPr lang="es-CO" sz="1400" i="1" dirty="0">
                <a:solidFill>
                  <a:srgbClr val="0054BC"/>
                </a:solidFill>
                <a:latin typeface="Work Sans" panose="020B0604020202020204" charset="0"/>
              </a:rPr>
              <a:t>Reconocimiento de voz </a:t>
            </a:r>
            <a:r>
              <a:rPr lang="es-CO" sz="1400" dirty="0">
                <a:solidFill>
                  <a:srgbClr val="0054BC"/>
                </a:solidFill>
                <a:latin typeface="Work Sans" panose="020B0604020202020204" charset="0"/>
              </a:rPr>
              <a:t>, </a:t>
            </a:r>
            <a:r>
              <a:rPr lang="es-ES" sz="1400" dirty="0">
                <a:solidFill>
                  <a:srgbClr val="0054BC"/>
                </a:solidFill>
                <a:latin typeface="Work Sans" panose="020B0604020202020204" charset="0"/>
              </a:rPr>
              <a:t>sistemas interactivos de respuesta de voz y aplicaciones móviles.</a:t>
            </a:r>
          </a:p>
          <a:p>
            <a:pPr lvl="1" algn="just">
              <a:buClr>
                <a:schemeClr val="tx2">
                  <a:lumMod val="40000"/>
                  <a:lumOff val="60000"/>
                </a:schemeClr>
              </a:buClr>
              <a:buFont typeface="Wingdings" panose="05000000000000000000" pitchFamily="2" charset="2"/>
              <a:buChar char="q"/>
            </a:pPr>
            <a:r>
              <a:rPr lang="es-ES" sz="1400" i="1" dirty="0">
                <a:solidFill>
                  <a:srgbClr val="0054BC"/>
                </a:solidFill>
                <a:latin typeface="Work Sans" panose="020B0604020202020204" charset="0"/>
              </a:rPr>
              <a:t>Agentes virtuales </a:t>
            </a:r>
            <a:r>
              <a:rPr lang="es-ES" sz="1400" dirty="0">
                <a:solidFill>
                  <a:srgbClr val="0054BC"/>
                </a:solidFill>
                <a:latin typeface="Work Sans" panose="020B0604020202020204" charset="0"/>
              </a:rPr>
              <a:t>, un agente informático o un programa capaz de interactuar con humanos</a:t>
            </a:r>
          </a:p>
          <a:p>
            <a:pPr lvl="1" algn="just">
              <a:buClr>
                <a:schemeClr val="tx2">
                  <a:lumMod val="40000"/>
                  <a:lumOff val="60000"/>
                </a:schemeClr>
              </a:buClr>
              <a:buFont typeface="Wingdings" panose="05000000000000000000" pitchFamily="2" charset="2"/>
              <a:buChar char="q"/>
            </a:pPr>
            <a:r>
              <a:rPr lang="es-CO" sz="1400" i="1" dirty="0">
                <a:solidFill>
                  <a:srgbClr val="0054BC"/>
                </a:solidFill>
                <a:latin typeface="Work Sans" panose="020B0604020202020204" charset="0"/>
              </a:rPr>
              <a:t>Plataformas</a:t>
            </a:r>
            <a:r>
              <a:rPr lang="es-CO" sz="1400" dirty="0">
                <a:solidFill>
                  <a:srgbClr val="0054BC"/>
                </a:solidFill>
                <a:latin typeface="Work Sans" panose="020B0604020202020204" charset="0"/>
              </a:rPr>
              <a:t> </a:t>
            </a:r>
            <a:r>
              <a:rPr lang="es-CO" sz="1400" i="1" dirty="0">
                <a:solidFill>
                  <a:srgbClr val="0054BC"/>
                </a:solidFill>
                <a:latin typeface="Work Sans" panose="020B0604020202020204" charset="0"/>
              </a:rPr>
              <a:t>machine </a:t>
            </a:r>
            <a:r>
              <a:rPr lang="es-CO" sz="1400" i="1" dirty="0" err="1">
                <a:solidFill>
                  <a:srgbClr val="0054BC"/>
                </a:solidFill>
                <a:latin typeface="Work Sans" panose="020B0604020202020204" charset="0"/>
              </a:rPr>
              <a:t>learning</a:t>
            </a:r>
            <a:r>
              <a:rPr lang="es-CO" sz="1400" i="1" dirty="0">
                <a:solidFill>
                  <a:srgbClr val="0054BC"/>
                </a:solidFill>
                <a:latin typeface="Work Sans" panose="020B0604020202020204" charset="0"/>
              </a:rPr>
              <a:t> , </a:t>
            </a:r>
            <a:r>
              <a:rPr lang="es-CO" sz="1400" dirty="0">
                <a:solidFill>
                  <a:srgbClr val="0054BC"/>
                </a:solidFill>
                <a:latin typeface="Work Sans" panose="020B0604020202020204" charset="0"/>
              </a:rPr>
              <a:t> </a:t>
            </a:r>
            <a:r>
              <a:rPr lang="es-ES" sz="1400" dirty="0">
                <a:solidFill>
                  <a:srgbClr val="0054BC"/>
                </a:solidFill>
                <a:latin typeface="Work Sans" panose="020B0604020202020204" charset="0"/>
              </a:rPr>
              <a:t>técnicas que permitan a las computadoras aprender.</a:t>
            </a:r>
          </a:p>
          <a:p>
            <a:pPr lvl="1" algn="just">
              <a:buClr>
                <a:schemeClr val="tx2">
                  <a:lumMod val="40000"/>
                  <a:lumOff val="60000"/>
                </a:schemeClr>
              </a:buClr>
              <a:buFont typeface="Wingdings" panose="05000000000000000000" pitchFamily="2" charset="2"/>
              <a:buChar char="q"/>
            </a:pPr>
            <a:r>
              <a:rPr lang="es-CO" sz="1400" i="1" dirty="0">
                <a:solidFill>
                  <a:srgbClr val="0054BC"/>
                </a:solidFill>
                <a:latin typeface="Work Sans" panose="020B0604020202020204" charset="0"/>
              </a:rPr>
              <a:t>Toma de Decisiones , </a:t>
            </a:r>
            <a:r>
              <a:rPr lang="es-ES" sz="1400" dirty="0">
                <a:solidFill>
                  <a:srgbClr val="0054BC"/>
                </a:solidFill>
                <a:latin typeface="Work Sans" panose="020B0604020202020204" charset="0"/>
              </a:rPr>
              <a:t>La toma de decisiones ya se ha incorporado a una variedad de aplicaciones</a:t>
            </a:r>
          </a:p>
          <a:p>
            <a:pPr lvl="1" algn="just">
              <a:buClr>
                <a:schemeClr val="tx2">
                  <a:lumMod val="40000"/>
                  <a:lumOff val="60000"/>
                </a:schemeClr>
              </a:buClr>
              <a:buFont typeface="Wingdings" panose="05000000000000000000" pitchFamily="2" charset="2"/>
              <a:buChar char="q"/>
            </a:pPr>
            <a:r>
              <a:rPr lang="es-CO" sz="1400" i="1" dirty="0">
                <a:solidFill>
                  <a:srgbClr val="0054BC"/>
                </a:solidFill>
                <a:latin typeface="Work Sans" panose="020B0604020202020204" charset="0"/>
              </a:rPr>
              <a:t>Biométricas , </a:t>
            </a:r>
            <a:r>
              <a:rPr lang="es-ES" sz="1400" dirty="0">
                <a:solidFill>
                  <a:srgbClr val="0054BC"/>
                </a:solidFill>
                <a:latin typeface="Work Sans" panose="020B0604020202020204" charset="0"/>
              </a:rPr>
              <a:t>interacciones para el reconocimiento del tacto, imágenes, voz y lenguaje corporal</a:t>
            </a:r>
          </a:p>
          <a:p>
            <a:pPr lvl="1" algn="just">
              <a:buClr>
                <a:schemeClr val="tx2">
                  <a:lumMod val="40000"/>
                  <a:lumOff val="60000"/>
                </a:schemeClr>
              </a:buClr>
              <a:buFont typeface="Wingdings" panose="05000000000000000000" pitchFamily="2" charset="2"/>
              <a:buChar char="q"/>
            </a:pPr>
            <a:r>
              <a:rPr lang="es-CO" sz="1400" i="1" dirty="0">
                <a:solidFill>
                  <a:srgbClr val="0054BC"/>
                </a:solidFill>
                <a:latin typeface="Work Sans" panose="020B0604020202020204" charset="0"/>
              </a:rPr>
              <a:t>Defensa Cibernética , </a:t>
            </a:r>
            <a:r>
              <a:rPr lang="es-ES" sz="1400" dirty="0">
                <a:solidFill>
                  <a:srgbClr val="0054BC"/>
                </a:solidFill>
                <a:latin typeface="Work Sans" panose="020B0604020202020204" charset="0"/>
              </a:rPr>
              <a:t>defensa de redes informáticas que se centra en prevenir, detectar y proporcionar respuestas oportunas ante ataques o amenazas hacia la infraestructura e información</a:t>
            </a:r>
          </a:p>
          <a:p>
            <a:pPr lvl="1" algn="just">
              <a:buClr>
                <a:schemeClr val="tx2">
                  <a:lumMod val="40000"/>
                  <a:lumOff val="60000"/>
                </a:schemeClr>
              </a:buClr>
              <a:buFont typeface="Wingdings" panose="05000000000000000000" pitchFamily="2" charset="2"/>
              <a:buChar char="q"/>
            </a:pPr>
            <a:r>
              <a:rPr lang="es-CO" sz="1400" i="1" dirty="0">
                <a:solidFill>
                  <a:srgbClr val="0054BC"/>
                </a:solidFill>
                <a:latin typeface="Work Sans" panose="020B0604020202020204" charset="0"/>
              </a:rPr>
              <a:t>Asistencia al trabajador cognitivo </a:t>
            </a:r>
            <a:r>
              <a:rPr lang="es-CO" sz="1400" dirty="0">
                <a:solidFill>
                  <a:srgbClr val="0054BC"/>
                </a:solidFill>
                <a:latin typeface="Work Sans" panose="020B0604020202020204" charset="0"/>
              </a:rPr>
              <a:t>, </a:t>
            </a:r>
            <a:r>
              <a:rPr lang="es-ES" sz="1400" dirty="0">
                <a:solidFill>
                  <a:srgbClr val="0054BC"/>
                </a:solidFill>
                <a:latin typeface="Work Sans" panose="020B0604020202020204" charset="0"/>
              </a:rPr>
              <a:t>plataforma está diseñada para ayudar a los trabajadores especializados a </a:t>
            </a:r>
            <a:r>
              <a:rPr lang="es-ES" sz="1400" dirty="0">
                <a:solidFill>
                  <a:srgbClr val="0054BC"/>
                </a:solidFill>
                <a:latin typeface="Work Sans" panose="020B060402020202020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procesar grandes cantidades de información</a:t>
            </a:r>
            <a:endParaRPr lang="es-ES" sz="1400" dirty="0">
              <a:solidFill>
                <a:srgbClr val="0054BC"/>
              </a:solidFill>
              <a:latin typeface="Work Sans" panose="020B0604020202020204" charset="0"/>
            </a:endParaRPr>
          </a:p>
          <a:p>
            <a:pPr lvl="1" algn="just">
              <a:buClr>
                <a:schemeClr val="tx2">
                  <a:lumMod val="40000"/>
                  <a:lumOff val="60000"/>
                </a:schemeClr>
              </a:buClr>
              <a:buFont typeface="Wingdings" panose="05000000000000000000" pitchFamily="2" charset="2"/>
              <a:buChar char="q"/>
            </a:pPr>
            <a:r>
              <a:rPr lang="es-CO" sz="1400" i="1" dirty="0">
                <a:solidFill>
                  <a:srgbClr val="0054BC"/>
                </a:solidFill>
                <a:latin typeface="Work Sans" panose="020B0604020202020204" charset="0"/>
              </a:rPr>
              <a:t>Reconocimiento de Imagen </a:t>
            </a:r>
            <a:r>
              <a:rPr lang="es-CO" sz="1400" dirty="0">
                <a:solidFill>
                  <a:srgbClr val="0054BC"/>
                </a:solidFill>
                <a:latin typeface="Work Sans" panose="020B0604020202020204" charset="0"/>
              </a:rPr>
              <a:t>, </a:t>
            </a:r>
            <a:r>
              <a:rPr lang="es-ES" sz="1400" dirty="0">
                <a:solidFill>
                  <a:srgbClr val="0054BC"/>
                </a:solidFill>
                <a:latin typeface="Work Sans" panose="020B0604020202020204" charset="0"/>
              </a:rPr>
              <a:t>El reconocimiento de imágenes es el proceso que identifica y detecta un objeto o característica específica en una imagen digital o video</a:t>
            </a:r>
          </a:p>
          <a:p>
            <a:pPr lvl="1" algn="just">
              <a:buClr>
                <a:schemeClr val="tx2">
                  <a:lumMod val="40000"/>
                  <a:lumOff val="60000"/>
                </a:schemeClr>
              </a:buClr>
              <a:buFont typeface="Wingdings" panose="05000000000000000000" pitchFamily="2" charset="2"/>
              <a:buChar char="q"/>
            </a:pPr>
            <a:r>
              <a:rPr lang="es-CO" sz="1400" i="1" dirty="0">
                <a:solidFill>
                  <a:srgbClr val="0054BC"/>
                </a:solidFill>
                <a:latin typeface="Work Sans" panose="020B0604020202020204" charset="0"/>
              </a:rPr>
              <a:t>Automatización en Marketing </a:t>
            </a:r>
            <a:r>
              <a:rPr lang="es-CO" sz="1400" dirty="0">
                <a:solidFill>
                  <a:srgbClr val="0054BC"/>
                </a:solidFill>
                <a:latin typeface="Work Sans" panose="020B0604020202020204" charset="0"/>
              </a:rPr>
              <a:t>, </a:t>
            </a:r>
            <a:r>
              <a:rPr lang="es-ES" sz="1400" dirty="0">
                <a:solidFill>
                  <a:srgbClr val="0054BC"/>
                </a:solidFill>
                <a:latin typeface="Work Sans" panose="020B0604020202020204" charset="0"/>
              </a:rPr>
              <a:t>permite a las empresas mejorar la interacción con su mercado meta y aumentar su eficiencia</a:t>
            </a:r>
            <a:endParaRPr lang="es-CO" sz="1400" dirty="0">
              <a:solidFill>
                <a:srgbClr val="0054BC"/>
              </a:solidFill>
              <a:latin typeface="Work Sans" panose="020B0604020202020204" charset="0"/>
            </a:endParaRPr>
          </a:p>
          <a:p>
            <a:endParaRPr lang="es-ES" sz="1400" dirty="0">
              <a:solidFill>
                <a:srgbClr val="0054BC"/>
              </a:solidFill>
              <a:latin typeface="Work Sans" panose="020B0604020202020204" charset="0"/>
            </a:endParaRPr>
          </a:p>
          <a:p>
            <a:endParaRPr lang="es-ES" sz="1400" dirty="0">
              <a:solidFill>
                <a:srgbClr val="0054BC"/>
              </a:solidFill>
              <a:latin typeface="Work Sans" panose="020B0604020202020204" charset="0"/>
            </a:endParaRPr>
          </a:p>
          <a:p>
            <a:pPr lvl="1"/>
            <a:endParaRPr lang="es-ES" sz="1400" u="sng" dirty="0">
              <a:solidFill>
                <a:srgbClr val="0054BC"/>
              </a:solidFill>
              <a:latin typeface="Work Sans" panose="020B0604020202020204" charset="0"/>
            </a:endParaRPr>
          </a:p>
          <a:p>
            <a:endParaRPr lang="es-CO" sz="1400" dirty="0">
              <a:solidFill>
                <a:srgbClr val="0054BC"/>
              </a:solidFill>
              <a:latin typeface="Work Sans" panose="020B0604020202020204" charset="0"/>
            </a:endParaRPr>
          </a:p>
          <a:p>
            <a:pPr lvl="1"/>
            <a:endParaRPr lang="es-CO" sz="1400" dirty="0">
              <a:solidFill>
                <a:srgbClr val="0054BC"/>
              </a:solidFill>
              <a:latin typeface="Work Sans" panose="020B0604020202020204" charset="0"/>
            </a:endParaRPr>
          </a:p>
          <a:p>
            <a:pPr lvl="1"/>
            <a:endParaRPr lang="es-CO" sz="1400" i="1" dirty="0">
              <a:solidFill>
                <a:srgbClr val="0054BC"/>
              </a:solidFill>
              <a:latin typeface="Work Sans" panose="020B0604020202020204" charset="0"/>
            </a:endParaRPr>
          </a:p>
          <a:p>
            <a:pPr lvl="1"/>
            <a:endParaRPr lang="es-CO" sz="1400" i="1" dirty="0">
              <a:solidFill>
                <a:srgbClr val="0054BC"/>
              </a:solidFill>
              <a:latin typeface="Work Sans" panose="020B0604020202020204" charset="0"/>
            </a:endParaRPr>
          </a:p>
          <a:p>
            <a:pPr lvl="1"/>
            <a:endParaRPr lang="es-ES" sz="1400" dirty="0">
              <a:solidFill>
                <a:srgbClr val="0054BC"/>
              </a:solidFill>
              <a:latin typeface="Work Sans" panose="020B0604020202020204" charset="0"/>
            </a:endParaRPr>
          </a:p>
          <a:p>
            <a:pPr lvl="1"/>
            <a:endParaRPr lang="es-CO" sz="1400" i="1" dirty="0">
              <a:solidFill>
                <a:srgbClr val="0054BC"/>
              </a:solidFill>
              <a:latin typeface="Work Sans" panose="020B0604020202020204" charset="0"/>
            </a:endParaRPr>
          </a:p>
          <a:p>
            <a:pPr lvl="1"/>
            <a:endParaRPr lang="es-CO" sz="1400" dirty="0">
              <a:solidFill>
                <a:srgbClr val="0054BC"/>
              </a:solidFill>
              <a:latin typeface="Work Sans" panose="020B0604020202020204" charset="0"/>
            </a:endParaRPr>
          </a:p>
          <a:p>
            <a:pPr lvl="1"/>
            <a:endParaRPr lang="es-CO" sz="1400" dirty="0">
              <a:solidFill>
                <a:srgbClr val="0054BC"/>
              </a:solidFill>
              <a:latin typeface="Work Sans" panose="020B0604020202020204" charset="0"/>
            </a:endParaRPr>
          </a:p>
          <a:p>
            <a:r>
              <a:rPr lang="es-ES" sz="1400" b="1" dirty="0">
                <a:solidFill>
                  <a:srgbClr val="0054BC"/>
                </a:solidFill>
                <a:latin typeface="Work Sans" panose="020B0604020202020204" charset="0"/>
              </a:rPr>
              <a:t>quinta generación de redes celulares</a:t>
            </a:r>
            <a:r>
              <a:rPr lang="es-ES" sz="1400" dirty="0">
                <a:solidFill>
                  <a:srgbClr val="0054BC"/>
                </a:solidFill>
                <a:latin typeface="Work Sans" panose="020B0604020202020204" charset="0"/>
              </a:rPr>
              <a:t>, conocida como 5G, la cual acelerará de manera considerable las velocidades del internet móvil.</a:t>
            </a:r>
          </a:p>
          <a:p>
            <a:r>
              <a:rPr lang="es-ES" sz="1400" dirty="0">
                <a:solidFill>
                  <a:srgbClr val="0054BC"/>
                </a:solidFill>
                <a:latin typeface="Work Sans" panose="020B0604020202020204" charset="0"/>
              </a:rPr>
              <a:t>avalancha de equipos y programas informáticos nuevos que ofrecen protección para mejorar la seguridad en tu red.</a:t>
            </a:r>
            <a:endParaRPr lang="es-CO" sz="1400" dirty="0">
              <a:solidFill>
                <a:srgbClr val="0054BC"/>
              </a:solidFill>
              <a:latin typeface="Work Sans" panose="020B060402020202020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778D31D-967C-458B-A545-79E00A7FBA4C}"/>
              </a:ext>
            </a:extLst>
          </p:cNvPr>
          <p:cNvSpPr txBox="1"/>
          <p:nvPr/>
        </p:nvSpPr>
        <p:spPr>
          <a:xfrm>
            <a:off x="673169" y="1700808"/>
            <a:ext cx="17585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400" dirty="0">
                <a:solidFill>
                  <a:srgbClr val="0054BC"/>
                </a:solidFill>
                <a:latin typeface="Work Sans" panose="020B0604020202020204" charset="0"/>
              </a:rPr>
              <a:t>Inteligencia Artificial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0791BF9E-84CD-49B1-99E5-5E698AFBDB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115" y="2172673"/>
            <a:ext cx="2071612" cy="146739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C6D134E8-2458-4E7E-A463-289ECF0D15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105" y="4413992"/>
            <a:ext cx="2071612" cy="1168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80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6"/>
          <p:cNvSpPr txBox="1">
            <a:spLocks noGrp="1"/>
          </p:cNvSpPr>
          <p:nvPr>
            <p:ph type="title"/>
          </p:nvPr>
        </p:nvSpPr>
        <p:spPr>
          <a:xfrm>
            <a:off x="731461" y="764704"/>
            <a:ext cx="9269741" cy="760489"/>
          </a:xfrm>
          <a:prstGeom prst="rect">
            <a:avLst/>
          </a:prstGeom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s-CO" dirty="0"/>
              <a:t>Tendencias Tecnológicas</a:t>
            </a:r>
          </a:p>
        </p:txBody>
      </p:sp>
      <p:sp>
        <p:nvSpPr>
          <p:cNvPr id="8" name="Marcador de texto 5">
            <a:extLst>
              <a:ext uri="{FF2B5EF4-FFF2-40B4-BE49-F238E27FC236}">
                <a16:creationId xmlns:a16="http://schemas.microsoft.com/office/drawing/2014/main" id="{5A3A28D1-3371-4DE4-BA38-0868E49C8E52}"/>
              </a:ext>
            </a:extLst>
          </p:cNvPr>
          <p:cNvSpPr txBox="1">
            <a:spLocks/>
          </p:cNvSpPr>
          <p:nvPr/>
        </p:nvSpPr>
        <p:spPr>
          <a:xfrm>
            <a:off x="2304331" y="1988840"/>
            <a:ext cx="7980534" cy="426166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es-ES" sz="1400" b="1" dirty="0">
                <a:solidFill>
                  <a:srgbClr val="0054BC"/>
                </a:solidFill>
                <a:latin typeface="Work Sans" panose="020B0604020202020204" charset="0"/>
              </a:rPr>
              <a:t>Internet de las Cosas (</a:t>
            </a:r>
            <a:r>
              <a:rPr lang="es-ES" sz="1400" b="1" dirty="0" err="1">
                <a:solidFill>
                  <a:srgbClr val="0054BC"/>
                </a:solidFill>
                <a:latin typeface="Work Sans" panose="020B0604020202020204" charset="0"/>
              </a:rPr>
              <a:t>IoT</a:t>
            </a:r>
            <a:r>
              <a:rPr lang="es-ES" sz="1400" b="1" dirty="0">
                <a:solidFill>
                  <a:srgbClr val="0054BC"/>
                </a:solidFill>
                <a:latin typeface="Work Sans" panose="020B0604020202020204" charset="0"/>
              </a:rPr>
              <a:t>)</a:t>
            </a:r>
            <a:r>
              <a:rPr lang="es-ES" sz="1400" dirty="0">
                <a:solidFill>
                  <a:srgbClr val="0054BC"/>
                </a:solidFill>
                <a:latin typeface="Work Sans" panose="020B0604020202020204" charset="0"/>
              </a:rPr>
              <a:t>.  red de </a:t>
            </a:r>
            <a:r>
              <a:rPr lang="es-ES" sz="1400" b="1" dirty="0">
                <a:solidFill>
                  <a:srgbClr val="0054BC"/>
                </a:solidFill>
                <a:latin typeface="Work Sans" panose="020B0604020202020204" charset="0"/>
              </a:rPr>
              <a:t>objetos interconectados </a:t>
            </a:r>
            <a:r>
              <a:rPr lang="es-ES" sz="1400" dirty="0">
                <a:solidFill>
                  <a:srgbClr val="0054BC"/>
                </a:solidFill>
                <a:latin typeface="Work Sans" panose="020B0604020202020204" charset="0"/>
              </a:rPr>
              <a:t>que, haciendo uso de Internet, recopilan, procesan e intercambian información con el propósito de facilitar procesos o la administración de cualquier tipo de tareas</a:t>
            </a:r>
          </a:p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endParaRPr lang="es-ES" sz="1400" dirty="0">
              <a:solidFill>
                <a:srgbClr val="0054BC"/>
              </a:solidFill>
              <a:latin typeface="Work Sans" panose="020B0604020202020204" charset="0"/>
            </a:endParaRPr>
          </a:p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es-ES" sz="1400" b="1" dirty="0">
                <a:solidFill>
                  <a:srgbClr val="0054BC"/>
                </a:solidFill>
                <a:latin typeface="Work Sans" panose="020B0604020202020204" charset="0"/>
              </a:rPr>
              <a:t>5G es el estándar que reemplazará la tecnología actual 4G</a:t>
            </a:r>
            <a:r>
              <a:rPr lang="es-ES" sz="1400" dirty="0">
                <a:solidFill>
                  <a:srgbClr val="0054BC"/>
                </a:solidFill>
                <a:latin typeface="Work Sans" panose="020B0604020202020204" charset="0"/>
              </a:rPr>
              <a:t> LTE, 5G es cien veces más rápido que la tecnología actual , reducirá de manera importante la latencia. Lo que se traduce en </a:t>
            </a:r>
            <a:r>
              <a:rPr lang="es-ES" sz="1400" b="1" dirty="0">
                <a:solidFill>
                  <a:srgbClr val="0054BC"/>
                </a:solidFill>
                <a:latin typeface="Work Sans" panose="020B0604020202020204" charset="0"/>
              </a:rPr>
              <a:t>tiempos de carga más rápidos y mejores tiempos de respuestas en Internet, </a:t>
            </a:r>
          </a:p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endParaRPr lang="es-ES" sz="1400" dirty="0">
              <a:solidFill>
                <a:srgbClr val="0054BC"/>
              </a:solidFill>
              <a:latin typeface="Work Sans" panose="020B0604020202020204" charset="0"/>
            </a:endParaRPr>
          </a:p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endParaRPr lang="es-ES" sz="1400" dirty="0">
              <a:solidFill>
                <a:srgbClr val="0054BC"/>
              </a:solidFill>
              <a:latin typeface="Work Sans" panose="020B0604020202020204" charset="0"/>
            </a:endParaRPr>
          </a:p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es-ES" sz="1400" dirty="0">
                <a:solidFill>
                  <a:srgbClr val="0054BC"/>
                </a:solidFill>
                <a:latin typeface="Work Sans" panose="020B0604020202020204" charset="0"/>
              </a:rPr>
              <a:t>Las </a:t>
            </a:r>
            <a:r>
              <a:rPr lang="es-ES" sz="1400" b="1" dirty="0">
                <a:solidFill>
                  <a:srgbClr val="0054BC"/>
                </a:solidFill>
                <a:latin typeface="Work Sans" panose="020B0604020202020204" charset="0"/>
              </a:rPr>
              <a:t>plataformas móviles </a:t>
            </a:r>
            <a:r>
              <a:rPr lang="es-ES" sz="1400" dirty="0">
                <a:solidFill>
                  <a:srgbClr val="0054BC"/>
                </a:solidFill>
                <a:latin typeface="Work Sans" panose="020B0604020202020204" charset="0"/>
              </a:rPr>
              <a:t>tendrán más sentido, esfuerzos e inversiones de los últimos años se oriente al desarrollo para plataformas móviles.</a:t>
            </a:r>
          </a:p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endParaRPr lang="es-ES" sz="1400" dirty="0">
              <a:solidFill>
                <a:srgbClr val="0054BC"/>
              </a:solidFill>
              <a:latin typeface="Work Sans" panose="020B0604020202020204" charset="0"/>
            </a:endParaRPr>
          </a:p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endParaRPr lang="es-ES" sz="1400" dirty="0">
              <a:solidFill>
                <a:srgbClr val="0054BC"/>
              </a:solidFill>
              <a:latin typeface="Work Sans" panose="020B0604020202020204" charset="0"/>
            </a:endParaRPr>
          </a:p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es-CO" sz="1400" b="1" dirty="0">
                <a:solidFill>
                  <a:srgbClr val="0054BC"/>
                </a:solidFill>
                <a:latin typeface="Work Sans" panose="020B0604020202020204" charset="0"/>
              </a:rPr>
              <a:t>Preocupación por la seguridad</a:t>
            </a:r>
            <a:r>
              <a:rPr lang="es-CO" sz="1400" dirty="0">
                <a:solidFill>
                  <a:srgbClr val="0054BC"/>
                </a:solidFill>
                <a:latin typeface="Work Sans" panose="020B0604020202020204" charset="0"/>
              </a:rPr>
              <a:t>, u</a:t>
            </a:r>
            <a:r>
              <a:rPr lang="es-ES" sz="1400" dirty="0">
                <a:solidFill>
                  <a:srgbClr val="0054BC"/>
                </a:solidFill>
                <a:latin typeface="Work Sans" panose="020B0604020202020204" charset="0"/>
              </a:rPr>
              <a:t>n reto será asegurar todos los dispositivos conectados y encontrar una solución para mantener </a:t>
            </a:r>
            <a:r>
              <a:rPr lang="es-ES" sz="1400" b="1" dirty="0">
                <a:solidFill>
                  <a:srgbClr val="0054BC"/>
                </a:solidFill>
                <a:latin typeface="Work Sans" panose="020B0604020202020204" charset="0"/>
              </a:rPr>
              <a:t>la seguridad de los datos</a:t>
            </a:r>
            <a:r>
              <a:rPr lang="es-ES" sz="1400" dirty="0">
                <a:solidFill>
                  <a:srgbClr val="0054BC"/>
                </a:solidFill>
                <a:latin typeface="Work Sans" panose="020B0604020202020204" charset="0"/>
              </a:rPr>
              <a:t>, avalancha de equipos y programas informáticos nuevos que ofrecen protección para mejorar la seguridad en tu red.</a:t>
            </a:r>
            <a:endParaRPr lang="es-CO" sz="1400" dirty="0">
              <a:solidFill>
                <a:srgbClr val="0054BC"/>
              </a:solidFill>
              <a:latin typeface="Work Sans" panose="020B0604020202020204" charset="0"/>
            </a:endParaRPr>
          </a:p>
          <a:p>
            <a:endParaRPr lang="es-ES" sz="1400" dirty="0">
              <a:solidFill>
                <a:srgbClr val="0054BC"/>
              </a:solidFill>
              <a:latin typeface="Work Sans" panose="020B0604020202020204" charset="0"/>
            </a:endParaRPr>
          </a:p>
          <a:p>
            <a:endParaRPr lang="es-ES" sz="1400" dirty="0">
              <a:solidFill>
                <a:srgbClr val="0054BC"/>
              </a:solidFill>
              <a:latin typeface="Work Sans" panose="020B0604020202020204" charset="0"/>
            </a:endParaRPr>
          </a:p>
          <a:p>
            <a:endParaRPr lang="es-ES" sz="1400" dirty="0">
              <a:solidFill>
                <a:srgbClr val="0054BC"/>
              </a:solidFill>
              <a:latin typeface="Work Sans" panose="020B0604020202020204" charset="0"/>
            </a:endParaRPr>
          </a:p>
          <a:p>
            <a:endParaRPr lang="es-ES" sz="1400" dirty="0">
              <a:solidFill>
                <a:srgbClr val="0054BC"/>
              </a:solidFill>
              <a:latin typeface="Work Sans" panose="020B0604020202020204" charset="0"/>
            </a:endParaRPr>
          </a:p>
          <a:p>
            <a:pPr lvl="1"/>
            <a:endParaRPr lang="es-ES" sz="1400" dirty="0">
              <a:solidFill>
                <a:srgbClr val="0054BC"/>
              </a:solidFill>
              <a:latin typeface="Work Sans" panose="020B0604020202020204" charset="0"/>
            </a:endParaRPr>
          </a:p>
          <a:p>
            <a:endParaRPr lang="es-CO" sz="1400" dirty="0">
              <a:solidFill>
                <a:srgbClr val="0054BC"/>
              </a:solidFill>
              <a:latin typeface="Work Sans" panose="020B0604020202020204" charset="0"/>
            </a:endParaRPr>
          </a:p>
          <a:p>
            <a:pPr lvl="1"/>
            <a:endParaRPr lang="es-CO" sz="1400" dirty="0">
              <a:solidFill>
                <a:srgbClr val="0054BC"/>
              </a:solidFill>
              <a:latin typeface="Work Sans" panose="020B0604020202020204" charset="0"/>
            </a:endParaRPr>
          </a:p>
          <a:p>
            <a:pPr lvl="1"/>
            <a:endParaRPr lang="es-CO" sz="1400" i="1" dirty="0">
              <a:solidFill>
                <a:srgbClr val="0054BC"/>
              </a:solidFill>
              <a:latin typeface="Work Sans" panose="020B0604020202020204" charset="0"/>
            </a:endParaRPr>
          </a:p>
          <a:p>
            <a:pPr lvl="1"/>
            <a:endParaRPr lang="es-CO" sz="1400" i="1" dirty="0">
              <a:solidFill>
                <a:srgbClr val="0054BC"/>
              </a:solidFill>
              <a:latin typeface="Work Sans" panose="020B0604020202020204" charset="0"/>
            </a:endParaRPr>
          </a:p>
          <a:p>
            <a:pPr lvl="1"/>
            <a:endParaRPr lang="es-ES" sz="1400" dirty="0">
              <a:solidFill>
                <a:srgbClr val="0054BC"/>
              </a:solidFill>
              <a:latin typeface="Work Sans" panose="020B0604020202020204" charset="0"/>
            </a:endParaRPr>
          </a:p>
          <a:p>
            <a:pPr lvl="1"/>
            <a:endParaRPr lang="es-CO" sz="1400" i="1" dirty="0">
              <a:solidFill>
                <a:srgbClr val="0054BC"/>
              </a:solidFill>
              <a:latin typeface="Work Sans" panose="020B0604020202020204" charset="0"/>
            </a:endParaRPr>
          </a:p>
          <a:p>
            <a:pPr lvl="1"/>
            <a:endParaRPr lang="es-CO" sz="1400" dirty="0">
              <a:solidFill>
                <a:srgbClr val="0054BC"/>
              </a:solidFill>
              <a:latin typeface="Work Sans" panose="020B0604020202020204" charset="0"/>
            </a:endParaRPr>
          </a:p>
          <a:p>
            <a:pPr lvl="1"/>
            <a:endParaRPr lang="es-CO" sz="1400" dirty="0">
              <a:solidFill>
                <a:srgbClr val="0054BC"/>
              </a:solidFill>
              <a:latin typeface="Work Sans" panose="020B0604020202020204" charset="0"/>
            </a:endParaRPr>
          </a:p>
          <a:p>
            <a:r>
              <a:rPr lang="es-ES" sz="1400" b="1" dirty="0">
                <a:solidFill>
                  <a:srgbClr val="0054BC"/>
                </a:solidFill>
                <a:latin typeface="Work Sans" panose="020B0604020202020204" charset="0"/>
              </a:rPr>
              <a:t>quinta generación de redes celulares</a:t>
            </a:r>
            <a:r>
              <a:rPr lang="es-ES" sz="1400" dirty="0">
                <a:solidFill>
                  <a:srgbClr val="0054BC"/>
                </a:solidFill>
                <a:latin typeface="Work Sans" panose="020B0604020202020204" charset="0"/>
              </a:rPr>
              <a:t>, conocida como 5G, la cual acelerará de manera considerable las velocidades del internet móvil.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1697DB2-1F40-4DF6-A897-DF05C92557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74" y="4302863"/>
            <a:ext cx="1369902" cy="91326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4353E0D-EE91-4596-89BE-2DF50201CD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335" y="3148913"/>
            <a:ext cx="1369902" cy="91326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81C6795C-C907-40B9-A01A-697A487627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335" y="1988840"/>
            <a:ext cx="1369902" cy="97034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19466C9-E459-4572-B692-25B2E639F0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143" y="5467517"/>
            <a:ext cx="1399133" cy="61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848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6"/>
          <p:cNvSpPr txBox="1">
            <a:spLocks noGrp="1"/>
          </p:cNvSpPr>
          <p:nvPr>
            <p:ph type="title"/>
          </p:nvPr>
        </p:nvSpPr>
        <p:spPr>
          <a:xfrm>
            <a:off x="731461" y="724295"/>
            <a:ext cx="9269741" cy="760489"/>
          </a:xfrm>
          <a:prstGeom prst="rect">
            <a:avLst/>
          </a:prstGeom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s-CO" dirty="0"/>
              <a:t>Transformación Digital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FDE4EFF0-C962-4481-8E69-A2FCBDB778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127" y="3007648"/>
            <a:ext cx="4032447" cy="196759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0096C581-A6D9-4F11-BF29-27E1307909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6659" y="2204864"/>
            <a:ext cx="4886325" cy="4114800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ED2A5DAC-769D-44D2-836B-50140A93639A}"/>
              </a:ext>
            </a:extLst>
          </p:cNvPr>
          <p:cNvSpPr/>
          <p:nvPr/>
        </p:nvSpPr>
        <p:spPr>
          <a:xfrm>
            <a:off x="504056" y="5409033"/>
            <a:ext cx="40324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s-CO" sz="1600" dirty="0">
                <a:solidFill>
                  <a:srgbClr val="7030A0"/>
                </a:solidFill>
              </a:rPr>
              <a:t>Decreto 1008 de 2018, </a:t>
            </a:r>
          </a:p>
          <a:p>
            <a:pPr algn="ctr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s-CO" sz="1600" dirty="0">
                <a:solidFill>
                  <a:srgbClr val="7030A0"/>
                </a:solidFill>
              </a:rPr>
              <a:t>Política de gobierno Digital</a:t>
            </a:r>
          </a:p>
        </p:txBody>
      </p:sp>
    </p:spTree>
    <p:extLst>
      <p:ext uri="{BB962C8B-B14F-4D97-AF65-F5344CB8AC3E}">
        <p14:creationId xmlns:p14="http://schemas.microsoft.com/office/powerpoint/2010/main" val="3636579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6"/>
          <p:cNvSpPr txBox="1">
            <a:spLocks noGrp="1"/>
          </p:cNvSpPr>
          <p:nvPr>
            <p:ph type="title"/>
          </p:nvPr>
        </p:nvSpPr>
        <p:spPr>
          <a:xfrm>
            <a:off x="731461" y="764704"/>
            <a:ext cx="9269741" cy="760489"/>
          </a:xfrm>
          <a:prstGeom prst="rect">
            <a:avLst/>
          </a:prstGeom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s-CO" dirty="0"/>
              <a:t>Gobierno Digital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41123A8-8505-4F51-BDFF-D4CB1CFB3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462" y="2132856"/>
            <a:ext cx="8505738" cy="455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18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6"/>
          <p:cNvSpPr txBox="1">
            <a:spLocks noGrp="1"/>
          </p:cNvSpPr>
          <p:nvPr>
            <p:ph type="title"/>
          </p:nvPr>
        </p:nvSpPr>
        <p:spPr>
          <a:xfrm>
            <a:off x="731461" y="764704"/>
            <a:ext cx="9269741" cy="760489"/>
          </a:xfrm>
          <a:prstGeom prst="rect">
            <a:avLst/>
          </a:prstGeom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s-ES" dirty="0"/>
              <a:t>Política Nacional de Seguridad Digital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3E4A5F0-053B-46B6-8E88-96E9266D49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77" y="2219767"/>
            <a:ext cx="2417778" cy="136000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A518314-DD77-4FEF-8DD8-A3ADA0A760B3}"/>
              </a:ext>
            </a:extLst>
          </p:cNvPr>
          <p:cNvSpPr txBox="1"/>
          <p:nvPr/>
        </p:nvSpPr>
        <p:spPr>
          <a:xfrm>
            <a:off x="1150674" y="3755942"/>
            <a:ext cx="241377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>
                <a:solidFill>
                  <a:srgbClr val="0054BC"/>
                </a:solidFill>
                <a:latin typeface="Work Sans" panose="020B0604020202020204" charset="0"/>
              </a:rPr>
              <a:t>Fortalecer las capacidades de las múltiples partes interesadas para identificar, gestionar, tratar y </a:t>
            </a:r>
            <a:r>
              <a:rPr lang="es-CO" sz="1400" b="1" dirty="0">
                <a:solidFill>
                  <a:srgbClr val="0054BC"/>
                </a:solidFill>
                <a:latin typeface="Work Sans" panose="020B0604020202020204" charset="0"/>
              </a:rPr>
              <a:t>mitigar los riesgos </a:t>
            </a:r>
            <a:r>
              <a:rPr lang="es-CO" sz="1400" dirty="0">
                <a:solidFill>
                  <a:srgbClr val="0054BC"/>
                </a:solidFill>
                <a:latin typeface="Work Sans" panose="020B0604020202020204" charset="0"/>
              </a:rPr>
              <a:t>de seguridad digital en sus actividades socioeconómicas en el entorno digital, en un marco de cooperación, colaboración y asistencia.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D686E95-3655-45E4-9B95-E1052826E5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1867" y="2662599"/>
            <a:ext cx="2055347" cy="1532801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3803364C-3861-43D8-AD7B-F3D979BDEC58}"/>
              </a:ext>
            </a:extLst>
          </p:cNvPr>
          <p:cNvSpPr/>
          <p:nvPr/>
        </p:nvSpPr>
        <p:spPr>
          <a:xfrm>
            <a:off x="5981241" y="2761268"/>
            <a:ext cx="6623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400" dirty="0">
                <a:solidFill>
                  <a:srgbClr val="0054BC"/>
                </a:solidFill>
                <a:latin typeface="Work Sans" panose="020B0604020202020204" charset="0"/>
                <a:ea typeface="Segoe UI" pitchFamily="34" charset="0"/>
                <a:cs typeface="Segoe UI" pitchFamily="34" charset="0"/>
              </a:rPr>
              <a:t>Leyes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B556315-8AB9-45FB-AC76-AAEFCB1C0D8C}"/>
              </a:ext>
            </a:extLst>
          </p:cNvPr>
          <p:cNvSpPr/>
          <p:nvPr/>
        </p:nvSpPr>
        <p:spPr>
          <a:xfrm>
            <a:off x="5981241" y="3038267"/>
            <a:ext cx="39599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400" dirty="0">
                <a:solidFill>
                  <a:srgbClr val="0054BC"/>
                </a:solidFill>
                <a:latin typeface="Work Sans" panose="020B0604020202020204" charset="0"/>
                <a:ea typeface="Segoe UI" pitchFamily="34" charset="0"/>
                <a:cs typeface="Segoe UI" pitchFamily="34" charset="0"/>
              </a:rPr>
              <a:t>Capacitación-Modelo de seguridad y privacidad de la información- </a:t>
            </a:r>
            <a:r>
              <a:rPr lang="es-CO" sz="1400" b="1" dirty="0">
                <a:solidFill>
                  <a:srgbClr val="0054BC"/>
                </a:solidFill>
                <a:latin typeface="Work Sans" panose="020B0604020202020204" charset="0"/>
                <a:ea typeface="Segoe UI" pitchFamily="34" charset="0"/>
                <a:cs typeface="Segoe UI" pitchFamily="34" charset="0"/>
              </a:rPr>
              <a:t>MPSI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5A443A24-BFB9-4A27-B36C-7B70DCBB6531}"/>
              </a:ext>
            </a:extLst>
          </p:cNvPr>
          <p:cNvSpPr/>
          <p:nvPr/>
        </p:nvSpPr>
        <p:spPr>
          <a:xfrm>
            <a:off x="5444342" y="3475704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s-CO" sz="1400" b="1" dirty="0">
                <a:solidFill>
                  <a:srgbClr val="0054BC"/>
                </a:solidFill>
                <a:latin typeface="Work Sans" panose="020B0604020202020204" charset="0"/>
                <a:ea typeface="Segoe UI" pitchFamily="34" charset="0"/>
                <a:cs typeface="Segoe UI" pitchFamily="34" charset="0"/>
              </a:rPr>
              <a:t>Instituciones responsable de Ciberseguridad y </a:t>
            </a:r>
            <a:r>
              <a:rPr lang="es-CO" sz="1400" b="1" dirty="0" err="1">
                <a:solidFill>
                  <a:srgbClr val="0054BC"/>
                </a:solidFill>
                <a:latin typeface="Work Sans" panose="020B0604020202020204" charset="0"/>
                <a:ea typeface="Segoe UI" pitchFamily="34" charset="0"/>
                <a:cs typeface="Segoe UI" pitchFamily="34" charset="0"/>
              </a:rPr>
              <a:t>Ciberdefensa</a:t>
            </a:r>
            <a:endParaRPr lang="es-CO" sz="1400" b="1" dirty="0">
              <a:solidFill>
                <a:srgbClr val="0054BC"/>
              </a:solidFill>
              <a:latin typeface="Work Sans" panose="020B060402020202020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9E6F81C8-1CC4-4EA6-8C57-7E6642C3FEE3}"/>
              </a:ext>
            </a:extLst>
          </p:cNvPr>
          <p:cNvSpPr/>
          <p:nvPr/>
        </p:nvSpPr>
        <p:spPr>
          <a:xfrm>
            <a:off x="3703063" y="4436361"/>
            <a:ext cx="59830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400" b="1" dirty="0">
                <a:solidFill>
                  <a:srgbClr val="0054BC"/>
                </a:solidFill>
                <a:latin typeface="Work Sans" panose="020B0604020202020204" charset="0"/>
                <a:ea typeface="Segoe UI" pitchFamily="34" charset="0"/>
                <a:cs typeface="Segoe UI" pitchFamily="34" charset="0"/>
              </a:rPr>
              <a:t>Mecanismos para impulsar la cooperación, colaboración y asistencia de   seguridad digital a nivel internacional</a:t>
            </a:r>
          </a:p>
        </p:txBody>
      </p:sp>
      <p:sp>
        <p:nvSpPr>
          <p:cNvPr id="12" name="Flecha: a la derecha 11">
            <a:extLst>
              <a:ext uri="{FF2B5EF4-FFF2-40B4-BE49-F238E27FC236}">
                <a16:creationId xmlns:a16="http://schemas.microsoft.com/office/drawing/2014/main" id="{7315AC9C-6C9A-4DB5-99DD-079D95604C27}"/>
              </a:ext>
            </a:extLst>
          </p:cNvPr>
          <p:cNvSpPr/>
          <p:nvPr/>
        </p:nvSpPr>
        <p:spPr>
          <a:xfrm>
            <a:off x="5685185" y="3555573"/>
            <a:ext cx="296055" cy="170854"/>
          </a:xfrm>
          <a:prstGeom prst="rightArrow">
            <a:avLst>
              <a:gd name="adj1" fmla="val 43984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400">
              <a:solidFill>
                <a:srgbClr val="0054BC"/>
              </a:solidFill>
              <a:latin typeface="Work Sans" panose="020B0604020202020204" charset="0"/>
            </a:endParaRPr>
          </a:p>
        </p:txBody>
      </p:sp>
      <p:sp>
        <p:nvSpPr>
          <p:cNvPr id="13" name="Flecha: a la derecha 12">
            <a:extLst>
              <a:ext uri="{FF2B5EF4-FFF2-40B4-BE49-F238E27FC236}">
                <a16:creationId xmlns:a16="http://schemas.microsoft.com/office/drawing/2014/main" id="{7BB91BB4-B604-4E31-9246-279C75B43684}"/>
              </a:ext>
            </a:extLst>
          </p:cNvPr>
          <p:cNvSpPr/>
          <p:nvPr/>
        </p:nvSpPr>
        <p:spPr>
          <a:xfrm rot="5400000" flipV="1">
            <a:off x="4761210" y="4198297"/>
            <a:ext cx="270245" cy="1335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400">
              <a:solidFill>
                <a:srgbClr val="0054BC"/>
              </a:solidFill>
              <a:latin typeface="Work Sans" panose="020B0604020202020204" charset="0"/>
            </a:endParaRPr>
          </a:p>
        </p:txBody>
      </p:sp>
      <p:sp>
        <p:nvSpPr>
          <p:cNvPr id="14" name="Flecha: a la derecha 13">
            <a:extLst>
              <a:ext uri="{FF2B5EF4-FFF2-40B4-BE49-F238E27FC236}">
                <a16:creationId xmlns:a16="http://schemas.microsoft.com/office/drawing/2014/main" id="{B6B08DC7-9947-4B7B-B420-594411040BED}"/>
              </a:ext>
            </a:extLst>
          </p:cNvPr>
          <p:cNvSpPr/>
          <p:nvPr/>
        </p:nvSpPr>
        <p:spPr>
          <a:xfrm>
            <a:off x="5685185" y="2805822"/>
            <a:ext cx="296055" cy="170854"/>
          </a:xfrm>
          <a:prstGeom prst="rightArrow">
            <a:avLst>
              <a:gd name="adj1" fmla="val 43984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400">
              <a:solidFill>
                <a:srgbClr val="0054BC"/>
              </a:solidFill>
              <a:latin typeface="Work Sans" panose="020B0604020202020204" charset="0"/>
            </a:endParaRPr>
          </a:p>
        </p:txBody>
      </p:sp>
      <p:pic>
        <p:nvPicPr>
          <p:cNvPr id="15" name="Imagen 14" descr="Convenio de Budapest contra la ciberdelincuencia">
            <a:hlinkClick r:id="rId5" tooltip="&quot;Ir a Convenio de Budapest contra la ciberdelincuencia&quot;"/>
            <a:extLst>
              <a:ext uri="{FF2B5EF4-FFF2-40B4-BE49-F238E27FC236}">
                <a16:creationId xmlns:a16="http://schemas.microsoft.com/office/drawing/2014/main" id="{5BFA55FA-9177-4111-BB10-F9B6D1B266AF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3025" y="5132138"/>
            <a:ext cx="1872160" cy="898097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F961D428-8C9B-490A-A38A-5DF5BCAFF380}"/>
              </a:ext>
            </a:extLst>
          </p:cNvPr>
          <p:cNvSpPr/>
          <p:nvPr/>
        </p:nvSpPr>
        <p:spPr>
          <a:xfrm>
            <a:off x="5891851" y="5267852"/>
            <a:ext cx="3794258" cy="997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1125"/>
              </a:spcAft>
            </a:pPr>
            <a:r>
              <a:rPr lang="es-CO" sz="1400" dirty="0">
                <a:solidFill>
                  <a:srgbClr val="0054BC"/>
                </a:solidFill>
                <a:latin typeface="Work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Ley 1928 del 24/jul/2018, Colombia aprueba la adhesión a </a:t>
            </a:r>
            <a:r>
              <a:rPr lang="es-CO" sz="1400" b="1" dirty="0">
                <a:solidFill>
                  <a:srgbClr val="0054BC"/>
                </a:solidFill>
                <a:latin typeface="Work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convenio Budapest o </a:t>
            </a:r>
            <a:r>
              <a:rPr lang="es-CO" sz="1400" dirty="0">
                <a:solidFill>
                  <a:srgbClr val="0054BC"/>
                </a:solidFill>
                <a:latin typeface="Work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convención de Europa sobre cibercriminalidad</a:t>
            </a:r>
          </a:p>
        </p:txBody>
      </p:sp>
      <p:sp>
        <p:nvSpPr>
          <p:cNvPr id="17" name="Flecha: a la derecha 16">
            <a:extLst>
              <a:ext uri="{FF2B5EF4-FFF2-40B4-BE49-F238E27FC236}">
                <a16:creationId xmlns:a16="http://schemas.microsoft.com/office/drawing/2014/main" id="{C5EABF93-03FE-4676-BB54-86D2C45721F1}"/>
              </a:ext>
            </a:extLst>
          </p:cNvPr>
          <p:cNvSpPr/>
          <p:nvPr/>
        </p:nvSpPr>
        <p:spPr>
          <a:xfrm>
            <a:off x="5686117" y="3199313"/>
            <a:ext cx="296055" cy="170854"/>
          </a:xfrm>
          <a:prstGeom prst="rightArrow">
            <a:avLst>
              <a:gd name="adj1" fmla="val 43984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400">
              <a:solidFill>
                <a:srgbClr val="0054BC"/>
              </a:solidFill>
              <a:latin typeface="Work Sa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03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6"/>
          <p:cNvSpPr txBox="1">
            <a:spLocks noGrp="1"/>
          </p:cNvSpPr>
          <p:nvPr>
            <p:ph type="title"/>
          </p:nvPr>
        </p:nvSpPr>
        <p:spPr>
          <a:xfrm>
            <a:off x="731461" y="764704"/>
            <a:ext cx="9269741" cy="760489"/>
          </a:xfrm>
          <a:prstGeom prst="rect">
            <a:avLst/>
          </a:prstGeom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s-ES" dirty="0"/>
              <a:t>Seguridad y privacidad de la información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8F41FFD2-E5E0-482E-9756-EF83CDF70C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836" y="1844824"/>
            <a:ext cx="8268989" cy="4970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325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6"/>
          <p:cNvSpPr txBox="1">
            <a:spLocks noGrp="1"/>
          </p:cNvSpPr>
          <p:nvPr>
            <p:ph type="title"/>
          </p:nvPr>
        </p:nvSpPr>
        <p:spPr>
          <a:xfrm>
            <a:off x="731461" y="764704"/>
            <a:ext cx="9269741" cy="760489"/>
          </a:xfrm>
          <a:prstGeom prst="rect">
            <a:avLst/>
          </a:prstGeom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s-ES" dirty="0"/>
              <a:t>Servicios Ciudadanos Digitales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91440B34-EDB4-494E-B43C-8F41DDB109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3291217"/>
              </p:ext>
            </p:extLst>
          </p:nvPr>
        </p:nvGraphicFramePr>
        <p:xfrm>
          <a:off x="1080195" y="2010227"/>
          <a:ext cx="8396153" cy="4419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ángulo 4">
            <a:extLst>
              <a:ext uri="{FF2B5EF4-FFF2-40B4-BE49-F238E27FC236}">
                <a16:creationId xmlns:a16="http://schemas.microsoft.com/office/drawing/2014/main" id="{16BE460D-7677-43DE-B596-C2CBA5DE121F}"/>
              </a:ext>
            </a:extLst>
          </p:cNvPr>
          <p:cNvSpPr/>
          <p:nvPr/>
        </p:nvSpPr>
        <p:spPr>
          <a:xfrm>
            <a:off x="7776939" y="1640895"/>
            <a:ext cx="2595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dirty="0">
                <a:solidFill>
                  <a:srgbClr val="0054BC"/>
                </a:solidFill>
              </a:rPr>
              <a:t>Decreto 1413 de 2017 </a:t>
            </a:r>
          </a:p>
        </p:txBody>
      </p:sp>
    </p:spTree>
    <p:extLst>
      <p:ext uri="{BB962C8B-B14F-4D97-AF65-F5344CB8AC3E}">
        <p14:creationId xmlns:p14="http://schemas.microsoft.com/office/powerpoint/2010/main" val="4161941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6"/>
          <p:cNvSpPr txBox="1">
            <a:spLocks noGrp="1"/>
          </p:cNvSpPr>
          <p:nvPr>
            <p:ph type="title"/>
          </p:nvPr>
        </p:nvSpPr>
        <p:spPr>
          <a:xfrm>
            <a:off x="731461" y="764704"/>
            <a:ext cx="9269741" cy="760489"/>
          </a:xfrm>
          <a:prstGeom prst="rect">
            <a:avLst/>
          </a:prstGeom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s-ES" dirty="0"/>
              <a:t>Gobierno Digital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D056D94-5172-45BC-A8A4-9422ADA5EE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1845" y="2341650"/>
            <a:ext cx="5643394" cy="316606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BC95F74-ADBA-4920-9878-AB9B89A30CCC}"/>
              </a:ext>
            </a:extLst>
          </p:cNvPr>
          <p:cNvSpPr txBox="1"/>
          <p:nvPr/>
        </p:nvSpPr>
        <p:spPr>
          <a:xfrm>
            <a:off x="1343951" y="5597505"/>
            <a:ext cx="1211093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CO" sz="1600" dirty="0">
                <a:solidFill>
                  <a:srgbClr val="0054BC"/>
                </a:solidFill>
              </a:rPr>
              <a:t>Servicios en Línea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6E7E1D9-230F-4F93-AD2A-809BEABC9024}"/>
              </a:ext>
            </a:extLst>
          </p:cNvPr>
          <p:cNvSpPr txBox="1"/>
          <p:nvPr/>
        </p:nvSpPr>
        <p:spPr>
          <a:xfrm>
            <a:off x="3476741" y="5597505"/>
            <a:ext cx="1211093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CO" sz="1600" dirty="0">
                <a:solidFill>
                  <a:srgbClr val="0054BC"/>
                </a:solidFill>
              </a:rPr>
              <a:t>Gobierno Abierto</a:t>
            </a:r>
          </a:p>
          <a:p>
            <a:endParaRPr lang="es-CO" sz="1600" dirty="0">
              <a:solidFill>
                <a:srgbClr val="0054BC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4956ED2-3828-4684-80DD-EE6599E0B779}"/>
              </a:ext>
            </a:extLst>
          </p:cNvPr>
          <p:cNvSpPr txBox="1"/>
          <p:nvPr/>
        </p:nvSpPr>
        <p:spPr>
          <a:xfrm>
            <a:off x="7607296" y="5597707"/>
            <a:ext cx="1758380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CO" sz="1600" dirty="0">
                <a:solidFill>
                  <a:srgbClr val="0054BC"/>
                </a:solidFill>
              </a:rPr>
              <a:t>Ciudades y territorios inteligentes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CDFEE83-90CF-4587-B9E7-D46A04404DB0}"/>
              </a:ext>
            </a:extLst>
          </p:cNvPr>
          <p:cNvSpPr txBox="1"/>
          <p:nvPr/>
        </p:nvSpPr>
        <p:spPr>
          <a:xfrm>
            <a:off x="5609532" y="5597505"/>
            <a:ext cx="1211093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CO" sz="1600" dirty="0">
                <a:solidFill>
                  <a:srgbClr val="0054BC"/>
                </a:solidFill>
              </a:rPr>
              <a:t>Capacidades gestión de TI </a:t>
            </a:r>
          </a:p>
        </p:txBody>
      </p:sp>
      <p:sp>
        <p:nvSpPr>
          <p:cNvPr id="12" name="Explosión: 8 puntos 11">
            <a:extLst>
              <a:ext uri="{FF2B5EF4-FFF2-40B4-BE49-F238E27FC236}">
                <a16:creationId xmlns:a16="http://schemas.microsoft.com/office/drawing/2014/main" id="{AFDF92A6-BFB8-4CA3-A870-01ED37645F0A}"/>
              </a:ext>
            </a:extLst>
          </p:cNvPr>
          <p:cNvSpPr/>
          <p:nvPr/>
        </p:nvSpPr>
        <p:spPr>
          <a:xfrm>
            <a:off x="9065901" y="5418132"/>
            <a:ext cx="1086445" cy="658420"/>
          </a:xfrm>
          <a:prstGeom prst="irregularSeal1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dirty="0">
                <a:solidFill>
                  <a:schemeClr val="bg1"/>
                </a:solidFill>
              </a:rPr>
              <a:t>nuevo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CB978D8-07CB-4924-864A-A35FF961D1DC}"/>
              </a:ext>
            </a:extLst>
          </p:cNvPr>
          <p:cNvSpPr txBox="1"/>
          <p:nvPr/>
        </p:nvSpPr>
        <p:spPr>
          <a:xfrm>
            <a:off x="7272883" y="1772816"/>
            <a:ext cx="31641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dirty="0">
                <a:solidFill>
                  <a:srgbClr val="0054BC"/>
                </a:solidFill>
              </a:rPr>
              <a:t>Resolución 2405 de 25 nov 2016</a:t>
            </a:r>
          </a:p>
        </p:txBody>
      </p:sp>
    </p:spTree>
    <p:extLst>
      <p:ext uri="{BB962C8B-B14F-4D97-AF65-F5344CB8AC3E}">
        <p14:creationId xmlns:p14="http://schemas.microsoft.com/office/powerpoint/2010/main" val="330144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6"/>
          <p:cNvSpPr txBox="1">
            <a:spLocks noGrp="1"/>
          </p:cNvSpPr>
          <p:nvPr>
            <p:ph type="title"/>
          </p:nvPr>
        </p:nvSpPr>
        <p:spPr>
          <a:xfrm>
            <a:off x="731461" y="764704"/>
            <a:ext cx="9269741" cy="760489"/>
          </a:xfrm>
          <a:prstGeom prst="rect">
            <a:avLst/>
          </a:prstGeom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s-ES" dirty="0"/>
              <a:t>Oportunidades detectadas en el Contexto Estratégico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4052A37-5D44-42AD-A156-4C4989CD15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4142964"/>
              </p:ext>
            </p:extLst>
          </p:nvPr>
        </p:nvGraphicFramePr>
        <p:xfrm>
          <a:off x="216099" y="1772816"/>
          <a:ext cx="10369152" cy="46380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70683">
                  <a:extLst>
                    <a:ext uri="{9D8B030D-6E8A-4147-A177-3AD203B41FA5}">
                      <a16:colId xmlns:a16="http://schemas.microsoft.com/office/drawing/2014/main" val="530866335"/>
                    </a:ext>
                  </a:extLst>
                </a:gridCol>
                <a:gridCol w="4529917">
                  <a:extLst>
                    <a:ext uri="{9D8B030D-6E8A-4147-A177-3AD203B41FA5}">
                      <a16:colId xmlns:a16="http://schemas.microsoft.com/office/drawing/2014/main" val="1674424116"/>
                    </a:ext>
                  </a:extLst>
                </a:gridCol>
                <a:gridCol w="4968552">
                  <a:extLst>
                    <a:ext uri="{9D8B030D-6E8A-4147-A177-3AD203B41FA5}">
                      <a16:colId xmlns:a16="http://schemas.microsoft.com/office/drawing/2014/main" val="3327458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Año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Oportunidad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Aprovechamiento de la oportunidad</a:t>
                      </a:r>
                      <a:endParaRPr lang="es-CO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12293371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2019</a:t>
                      </a:r>
                      <a:endParaRPr lang="es-CO" dirty="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/>
                        <a:t>Desarrollo de nuevas tecnologías en el mercado; tendencias tecnológicas y buenas prácticas de gestión</a:t>
                      </a:r>
                      <a:endParaRPr lang="es-CO" sz="1600" dirty="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Las tendencias tecnológicas influencian la definición de proyectos, como los proyectos orientados a plataformas móviles (Mi Consulado), en la nube, y herramientas de analítica avanzada (análisis prescriptivo y predictivo).</a:t>
                      </a:r>
                      <a:endParaRPr lang="es-C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51872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1600" dirty="0"/>
                        <a:t>Impulso de Gobierno Digital por parte del Ministerio de Tecnología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Fortalecimiento del contacto con MinTIC para proyectos de integración al portal GOV.CO y proyectos de relacionados con trámites y servicios en línea.</a:t>
                      </a:r>
                      <a:endParaRPr lang="es-C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3134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1600" dirty="0"/>
                        <a:t>Colombia Compra eficiente, incorporación en acuerdo marco de precios de servicios y recursos de 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Se siguen adoptando procesos de contratación a través de Colombia Compra Eficiente. Se ha manifestado a MinTIC las preocupaciones para adquisición de equipos a través del portal.</a:t>
                      </a:r>
                      <a:endParaRPr lang="es-C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3129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/>
                        <a:t>Conocimiento del ciudadano en el uso de las tecnologías de información; tecnología móvil, internet y otros; facilitando así la aplicación de conceptos de Gobierno Digital.</a:t>
                      </a:r>
                      <a:endParaRPr lang="es-C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Para ciudadanos se siguen mejorando los servicios a través de dispositivos móviles.</a:t>
                      </a:r>
                    </a:p>
                    <a:p>
                      <a:r>
                        <a:rPr lang="es-ES" sz="1600" dirty="0"/>
                        <a:t>Para funcionarios se han implementado herramientas de colaboración y comunicación de vanguardia como </a:t>
                      </a:r>
                      <a:r>
                        <a:rPr lang="es-ES" sz="1600" dirty="0" err="1"/>
                        <a:t>Teams</a:t>
                      </a:r>
                      <a:r>
                        <a:rPr lang="es-ES" sz="1600" dirty="0"/>
                        <a:t>, que cambian la cultura de trabajo.</a:t>
                      </a:r>
                      <a:endParaRPr lang="es-C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8361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440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6"/>
          <p:cNvSpPr txBox="1">
            <a:spLocks noGrp="1"/>
          </p:cNvSpPr>
          <p:nvPr>
            <p:ph type="title"/>
          </p:nvPr>
        </p:nvSpPr>
        <p:spPr>
          <a:xfrm>
            <a:off x="765805" y="836712"/>
            <a:ext cx="9269741" cy="760489"/>
          </a:xfrm>
          <a:prstGeom prst="rect">
            <a:avLst/>
          </a:prstGeom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s-CO" dirty="0"/>
              <a:t>Estructura Sector Relaciones Exteriores</a:t>
            </a:r>
            <a:endParaRPr dirty="0"/>
          </a:p>
        </p:txBody>
      </p:sp>
      <p:sp>
        <p:nvSpPr>
          <p:cNvPr id="12" name="Forma libre 11"/>
          <p:cNvSpPr/>
          <p:nvPr/>
        </p:nvSpPr>
        <p:spPr>
          <a:xfrm rot="10800000">
            <a:off x="3301373" y="2248830"/>
            <a:ext cx="4032504" cy="4032504"/>
          </a:xfrm>
          <a:custGeom>
            <a:avLst/>
            <a:gdLst>
              <a:gd name="connsiteX0" fmla="*/ 4551679 w 9103359"/>
              <a:gd name="connsiteY0" fmla="*/ 0 h 9103359"/>
              <a:gd name="connsiteX1" fmla="*/ 8493550 w 9103359"/>
              <a:gd name="connsiteY1" fmla="*/ 2275840 h 9103359"/>
              <a:gd name="connsiteX2" fmla="*/ 8493550 w 9103359"/>
              <a:gd name="connsiteY2" fmla="*/ 6827520 h 9103359"/>
              <a:gd name="connsiteX3" fmla="*/ 4551680 w 9103359"/>
              <a:gd name="connsiteY3" fmla="*/ 4551680 h 9103359"/>
              <a:gd name="connsiteX4" fmla="*/ 4551679 w 9103359"/>
              <a:gd name="connsiteY4" fmla="*/ 0 h 9103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03359" h="9103359">
                <a:moveTo>
                  <a:pt x="4551679" y="0"/>
                </a:moveTo>
                <a:cubicBezTo>
                  <a:pt x="6177838" y="0"/>
                  <a:pt x="7680470" y="867545"/>
                  <a:pt x="8493550" y="2275840"/>
                </a:cubicBezTo>
                <a:cubicBezTo>
                  <a:pt x="9306629" y="3684135"/>
                  <a:pt x="9306629" y="5419225"/>
                  <a:pt x="8493550" y="6827520"/>
                </a:cubicBezTo>
                <a:lnTo>
                  <a:pt x="4551680" y="4551680"/>
                </a:lnTo>
                <a:cubicBezTo>
                  <a:pt x="4551680" y="3034453"/>
                  <a:pt x="4551679" y="1517227"/>
                  <a:pt x="4551679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61793" tIns="891074" rIns="503666" bIns="2014414" numCol="1" spcCol="1270" anchor="ctr" anchorCtr="0">
            <a:noAutofit/>
          </a:bodyPr>
          <a:lstStyle/>
          <a:p>
            <a:pPr algn="ctr" defTabSz="1279902">
              <a:lnSpc>
                <a:spcPct val="90000"/>
              </a:lnSpc>
              <a:spcAft>
                <a:spcPct val="35000"/>
              </a:spcAft>
            </a:pPr>
            <a:endParaRPr lang="es-ES_tradnl" sz="2880" dirty="0"/>
          </a:p>
        </p:txBody>
      </p:sp>
      <p:sp>
        <p:nvSpPr>
          <p:cNvPr id="13" name="Forma libre 12"/>
          <p:cNvSpPr/>
          <p:nvPr/>
        </p:nvSpPr>
        <p:spPr>
          <a:xfrm rot="10800000">
            <a:off x="3171262" y="1891649"/>
            <a:ext cx="4458828" cy="4458829"/>
          </a:xfrm>
          <a:custGeom>
            <a:avLst/>
            <a:gdLst>
              <a:gd name="connsiteX0" fmla="*/ 8493550 w 9103359"/>
              <a:gd name="connsiteY0" fmla="*/ 6827519 h 9103359"/>
              <a:gd name="connsiteX1" fmla="*/ 4551679 w 9103359"/>
              <a:gd name="connsiteY1" fmla="*/ 9103359 h 9103359"/>
              <a:gd name="connsiteX2" fmla="*/ 609808 w 9103359"/>
              <a:gd name="connsiteY2" fmla="*/ 6827519 h 9103359"/>
              <a:gd name="connsiteX3" fmla="*/ 4551680 w 9103359"/>
              <a:gd name="connsiteY3" fmla="*/ 4551680 h 9103359"/>
              <a:gd name="connsiteX4" fmla="*/ 8493550 w 9103359"/>
              <a:gd name="connsiteY4" fmla="*/ 6827519 h 9103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03359" h="9103359">
                <a:moveTo>
                  <a:pt x="8493550" y="6827519"/>
                </a:moveTo>
                <a:cubicBezTo>
                  <a:pt x="7680471" y="8235814"/>
                  <a:pt x="6177838" y="9103359"/>
                  <a:pt x="4551679" y="9103359"/>
                </a:cubicBezTo>
                <a:cubicBezTo>
                  <a:pt x="2925520" y="9103359"/>
                  <a:pt x="1422888" y="8235814"/>
                  <a:pt x="609808" y="6827519"/>
                </a:cubicBezTo>
                <a:lnTo>
                  <a:pt x="4551680" y="4551680"/>
                </a:lnTo>
                <a:lnTo>
                  <a:pt x="8493550" y="6827519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96687" tIns="2652894" rIns="948682" bIns="396612" numCol="1" spcCol="1270" anchor="ctr" anchorCtr="0">
            <a:noAutofit/>
          </a:bodyPr>
          <a:lstStyle/>
          <a:p>
            <a:pPr algn="ctr" defTabSz="1279902">
              <a:lnSpc>
                <a:spcPct val="90000"/>
              </a:lnSpc>
              <a:spcAft>
                <a:spcPct val="35000"/>
              </a:spcAft>
            </a:pPr>
            <a:endParaRPr lang="es-ES_tradnl" sz="2880" dirty="0"/>
          </a:p>
        </p:txBody>
      </p:sp>
      <p:sp>
        <p:nvSpPr>
          <p:cNvPr id="14" name="Forma libre 13"/>
          <p:cNvSpPr/>
          <p:nvPr/>
        </p:nvSpPr>
        <p:spPr>
          <a:xfrm rot="10800000">
            <a:off x="3467474" y="2248830"/>
            <a:ext cx="4032504" cy="4032504"/>
          </a:xfrm>
          <a:custGeom>
            <a:avLst/>
            <a:gdLst>
              <a:gd name="connsiteX0" fmla="*/ 609809 w 9103359"/>
              <a:gd name="connsiteY0" fmla="*/ 6827519 h 9103359"/>
              <a:gd name="connsiteX1" fmla="*/ 609809 w 9103359"/>
              <a:gd name="connsiteY1" fmla="*/ 2275839 h 9103359"/>
              <a:gd name="connsiteX2" fmla="*/ 4551680 w 9103359"/>
              <a:gd name="connsiteY2" fmla="*/ -1 h 9103359"/>
              <a:gd name="connsiteX3" fmla="*/ 4551680 w 9103359"/>
              <a:gd name="connsiteY3" fmla="*/ 4551680 h 9103359"/>
              <a:gd name="connsiteX4" fmla="*/ 609809 w 9103359"/>
              <a:gd name="connsiteY4" fmla="*/ 6827519 h 9103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03359" h="9103359">
                <a:moveTo>
                  <a:pt x="609809" y="6827519"/>
                </a:moveTo>
                <a:cubicBezTo>
                  <a:pt x="-203270" y="5419224"/>
                  <a:pt x="-203270" y="3684134"/>
                  <a:pt x="609809" y="2275839"/>
                </a:cubicBezTo>
                <a:cubicBezTo>
                  <a:pt x="1422888" y="867544"/>
                  <a:pt x="2925521" y="-1"/>
                  <a:pt x="4551680" y="-1"/>
                </a:cubicBezTo>
                <a:lnTo>
                  <a:pt x="4551680" y="4551680"/>
                </a:lnTo>
                <a:lnTo>
                  <a:pt x="609809" y="6827519"/>
                </a:lnTo>
                <a:close/>
              </a:path>
            </a:pathLst>
          </a:custGeom>
          <a:solidFill>
            <a:srgbClr val="009999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3665" tIns="891074" rIns="2161793" bIns="2014414" numCol="1" spcCol="1270" anchor="ctr" anchorCtr="0">
            <a:noAutofit/>
          </a:bodyPr>
          <a:lstStyle/>
          <a:p>
            <a:pPr algn="ctr" defTabSz="1279902">
              <a:lnSpc>
                <a:spcPct val="90000"/>
              </a:lnSpc>
              <a:spcAft>
                <a:spcPct val="35000"/>
              </a:spcAft>
            </a:pPr>
            <a:endParaRPr lang="es-ES_tradnl" sz="2880" dirty="0"/>
          </a:p>
        </p:txBody>
      </p:sp>
      <p:pic>
        <p:nvPicPr>
          <p:cNvPr id="27" name="Imagen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5289" y="1979135"/>
            <a:ext cx="750775" cy="881645"/>
          </a:xfrm>
          <a:prstGeom prst="rect">
            <a:avLst/>
          </a:prstGeom>
        </p:spPr>
      </p:pic>
      <p:sp>
        <p:nvSpPr>
          <p:cNvPr id="28" name="CuadroTexto 27"/>
          <p:cNvSpPr txBox="1"/>
          <p:nvPr/>
        </p:nvSpPr>
        <p:spPr>
          <a:xfrm>
            <a:off x="4258089" y="2924327"/>
            <a:ext cx="2285173" cy="705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551" dirty="0">
                <a:solidFill>
                  <a:schemeClr val="bg1"/>
                </a:solidFill>
                <a:latin typeface="Work Sans" charset="0"/>
                <a:ea typeface="Work Sans" charset="0"/>
                <a:cs typeface="Work Sans" charset="0"/>
              </a:rPr>
              <a:t>Ministerio de Relaciones Exteriores</a:t>
            </a:r>
          </a:p>
          <a:p>
            <a:pPr algn="ctr"/>
            <a:r>
              <a:rPr lang="es-CO" sz="886" dirty="0">
                <a:solidFill>
                  <a:schemeClr val="bg1"/>
                </a:solidFill>
                <a:latin typeface="Work Sans" panose="00000500000000000000" pitchFamily="50" charset="0"/>
                <a:cs typeface="Arial" panose="020B0604020202020204" pitchFamily="34" charset="0"/>
              </a:rPr>
              <a:t>Decreto 869 de 2016</a:t>
            </a:r>
          </a:p>
        </p:txBody>
      </p:sp>
      <p:pic>
        <p:nvPicPr>
          <p:cNvPr id="29" name="Imagen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8670" y="4008026"/>
            <a:ext cx="813227" cy="813227"/>
          </a:xfrm>
          <a:prstGeom prst="rect">
            <a:avLst/>
          </a:prstGeom>
        </p:spPr>
      </p:pic>
      <p:sp>
        <p:nvSpPr>
          <p:cNvPr id="32" name="CuadroTexto 31"/>
          <p:cNvSpPr txBox="1"/>
          <p:nvPr/>
        </p:nvSpPr>
        <p:spPr>
          <a:xfrm>
            <a:off x="3606258" y="4901240"/>
            <a:ext cx="1623242" cy="637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1329" dirty="0">
                <a:solidFill>
                  <a:schemeClr val="bg1"/>
                </a:solidFill>
                <a:latin typeface="Work Sans" charset="0"/>
                <a:ea typeface="Work Sans" charset="0"/>
                <a:cs typeface="Work Sans" charset="0"/>
              </a:rPr>
              <a:t>Fondo Rotatorio del MRE</a:t>
            </a:r>
          </a:p>
          <a:p>
            <a:pPr lvl="0" algn="r"/>
            <a:r>
              <a:rPr lang="es-CO" sz="886" dirty="0">
                <a:solidFill>
                  <a:prstClr val="white"/>
                </a:solidFill>
                <a:latin typeface="Work Sans" panose="00000500000000000000" pitchFamily="50" charset="0"/>
                <a:cs typeface="Arial" panose="020B0604020202020204" pitchFamily="34" charset="0"/>
              </a:rPr>
              <a:t>Decreto 20 de 1992</a:t>
            </a:r>
          </a:p>
        </p:txBody>
      </p:sp>
      <p:sp>
        <p:nvSpPr>
          <p:cNvPr id="35" name="CuadroTexto 34"/>
          <p:cNvSpPr txBox="1"/>
          <p:nvPr/>
        </p:nvSpPr>
        <p:spPr>
          <a:xfrm>
            <a:off x="5524496" y="4696738"/>
            <a:ext cx="1947864" cy="842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329" dirty="0">
                <a:solidFill>
                  <a:schemeClr val="bg1"/>
                </a:solidFill>
                <a:latin typeface="Work Sans" panose="00000500000000000000" pitchFamily="50" charset="0"/>
                <a:cs typeface="Arial" panose="020B0604020202020204" pitchFamily="34" charset="0"/>
              </a:rPr>
              <a:t>Unidad Administrativa Especial Migración Colombia</a:t>
            </a:r>
          </a:p>
          <a:p>
            <a:pPr lvl="0"/>
            <a:r>
              <a:rPr lang="es-CO" sz="886" dirty="0">
                <a:solidFill>
                  <a:schemeClr val="bg1"/>
                </a:solidFill>
                <a:latin typeface="Work Sans" panose="00000500000000000000" pitchFamily="50" charset="0"/>
                <a:cs typeface="Arial" panose="020B0604020202020204" pitchFamily="34" charset="0"/>
              </a:rPr>
              <a:t>Decreto 4062 de 2011</a:t>
            </a:r>
          </a:p>
        </p:txBody>
      </p:sp>
      <p:pic>
        <p:nvPicPr>
          <p:cNvPr id="256" name="Imagen 25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6320" y="3932298"/>
            <a:ext cx="528181" cy="64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364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6"/>
          <p:cNvSpPr txBox="1">
            <a:spLocks noGrp="1"/>
          </p:cNvSpPr>
          <p:nvPr>
            <p:ph type="title"/>
          </p:nvPr>
        </p:nvSpPr>
        <p:spPr>
          <a:xfrm>
            <a:off x="765805" y="508271"/>
            <a:ext cx="9269741" cy="760489"/>
          </a:xfrm>
          <a:prstGeom prst="rect">
            <a:avLst/>
          </a:prstGeom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s-CO" dirty="0"/>
              <a:t>Mapa de procesos</a:t>
            </a:r>
            <a:endParaRPr dirty="0"/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1182BF47-D607-43D2-B73E-C79B26ACFC7F}"/>
              </a:ext>
            </a:extLst>
          </p:cNvPr>
          <p:cNvGrpSpPr/>
          <p:nvPr/>
        </p:nvGrpSpPr>
        <p:grpSpPr>
          <a:xfrm>
            <a:off x="165789" y="1412776"/>
            <a:ext cx="10613607" cy="4996368"/>
            <a:chOff x="165789" y="1745000"/>
            <a:chExt cx="10613607" cy="5364633"/>
          </a:xfrm>
        </p:grpSpPr>
        <p:sp>
          <p:nvSpPr>
            <p:cNvPr id="16" name="Rectángulo 63">
              <a:extLst>
                <a:ext uri="{FF2B5EF4-FFF2-40B4-BE49-F238E27FC236}">
                  <a16:creationId xmlns:a16="http://schemas.microsoft.com/office/drawing/2014/main" id="{8F499F24-F114-441A-8F23-09A7F4F81C33}"/>
                </a:ext>
              </a:extLst>
            </p:cNvPr>
            <p:cNvSpPr/>
            <p:nvPr/>
          </p:nvSpPr>
          <p:spPr>
            <a:xfrm>
              <a:off x="2397598" y="6521450"/>
              <a:ext cx="6733230" cy="588183"/>
            </a:xfrm>
            <a:prstGeom prst="roundRect">
              <a:avLst/>
            </a:prstGeom>
            <a:solidFill>
              <a:srgbClr val="CFD6DB"/>
            </a:solidFill>
            <a:ln>
              <a:noFill/>
            </a:ln>
            <a:effectLst>
              <a:outerShdw blurRad="40000" dist="23000" dir="5400000" sx="0" sy="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_tradnl" sz="1200" dirty="0">
                <a:latin typeface="Segoe UI" pitchFamily="34" charset="0"/>
                <a:cs typeface="Segoe UI" pitchFamily="34" charset="0"/>
              </a:endParaRPr>
            </a:p>
          </p:txBody>
        </p:sp>
        <p:sp>
          <p:nvSpPr>
            <p:cNvPr id="17" name="Rectángulo 28">
              <a:extLst>
                <a:ext uri="{FF2B5EF4-FFF2-40B4-BE49-F238E27FC236}">
                  <a16:creationId xmlns:a16="http://schemas.microsoft.com/office/drawing/2014/main" id="{316F3EC1-0B5B-4C84-BCA7-B7AE66E90CAE}"/>
                </a:ext>
              </a:extLst>
            </p:cNvPr>
            <p:cNvSpPr/>
            <p:nvPr/>
          </p:nvSpPr>
          <p:spPr>
            <a:xfrm>
              <a:off x="1968060" y="2222721"/>
              <a:ext cx="7220221" cy="4100428"/>
            </a:xfrm>
            <a:prstGeom prst="roundRect">
              <a:avLst>
                <a:gd name="adj" fmla="val 3068"/>
              </a:avLst>
            </a:prstGeom>
            <a:noFill/>
            <a:ln>
              <a:solidFill>
                <a:schemeClr val="bg1">
                  <a:lumMod val="50000"/>
                </a:schemeClr>
              </a:solidFill>
              <a:prstDash val="sysDot"/>
            </a:ln>
            <a:effectLst>
              <a:outerShdw blurRad="40000" dist="23000" dir="5400000" sx="0" sy="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_tradnl" sz="1200" dirty="0">
                <a:latin typeface="Segoe UI" pitchFamily="34" charset="0"/>
                <a:cs typeface="Segoe UI" pitchFamily="34" charset="0"/>
              </a:endParaRPr>
            </a:p>
          </p:txBody>
        </p:sp>
        <p:sp>
          <p:nvSpPr>
            <p:cNvPr id="18" name="Rectángulo 60">
              <a:extLst>
                <a:ext uri="{FF2B5EF4-FFF2-40B4-BE49-F238E27FC236}">
                  <a16:creationId xmlns:a16="http://schemas.microsoft.com/office/drawing/2014/main" id="{7FD4D87F-700A-41D6-87F4-8C06A4415028}"/>
                </a:ext>
              </a:extLst>
            </p:cNvPr>
            <p:cNvSpPr/>
            <p:nvPr/>
          </p:nvSpPr>
          <p:spPr>
            <a:xfrm>
              <a:off x="2394571" y="2446951"/>
              <a:ext cx="6733230" cy="88828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40000" dist="23000" dir="5400000" sx="0" sy="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_tradnl" sz="1200" dirty="0">
                <a:latin typeface="Segoe UI" pitchFamily="34" charset="0"/>
                <a:cs typeface="Segoe UI" pitchFamily="34" charset="0"/>
              </a:endParaRPr>
            </a:p>
          </p:txBody>
        </p:sp>
        <p:sp>
          <p:nvSpPr>
            <p:cNvPr id="19" name="Rectángulo 61">
              <a:extLst>
                <a:ext uri="{FF2B5EF4-FFF2-40B4-BE49-F238E27FC236}">
                  <a16:creationId xmlns:a16="http://schemas.microsoft.com/office/drawing/2014/main" id="{105034EB-F3B0-4E4A-B275-BE83626A3734}"/>
                </a:ext>
              </a:extLst>
            </p:cNvPr>
            <p:cNvSpPr/>
            <p:nvPr/>
          </p:nvSpPr>
          <p:spPr>
            <a:xfrm flipV="1">
              <a:off x="2400625" y="3454452"/>
              <a:ext cx="6733230" cy="1200852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40000" dist="23000" dir="5400000" sx="0" sy="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_tradnl" sz="1200" dirty="0">
                <a:latin typeface="Segoe UI" pitchFamily="34" charset="0"/>
                <a:cs typeface="Segoe UI" pitchFamily="34" charset="0"/>
              </a:endParaRPr>
            </a:p>
          </p:txBody>
        </p:sp>
        <p:sp>
          <p:nvSpPr>
            <p:cNvPr id="20" name="Rectángulo 62">
              <a:extLst>
                <a:ext uri="{FF2B5EF4-FFF2-40B4-BE49-F238E27FC236}">
                  <a16:creationId xmlns:a16="http://schemas.microsoft.com/office/drawing/2014/main" id="{E9F90481-B13D-4A0A-A40C-D6C486024A88}"/>
                </a:ext>
              </a:extLst>
            </p:cNvPr>
            <p:cNvSpPr/>
            <p:nvPr/>
          </p:nvSpPr>
          <p:spPr>
            <a:xfrm>
              <a:off x="2397598" y="4743679"/>
              <a:ext cx="6733230" cy="1502368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40000" dist="23000" dir="5400000" sx="0" sy="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_tradnl" sz="1200" dirty="0">
                <a:latin typeface="Segoe UI" pitchFamily="34" charset="0"/>
                <a:cs typeface="Segoe UI" pitchFamily="34" charset="0"/>
              </a:endParaRPr>
            </a:p>
          </p:txBody>
        </p:sp>
        <p:sp>
          <p:nvSpPr>
            <p:cNvPr id="21" name="Rectángulo 7">
              <a:extLst>
                <a:ext uri="{FF2B5EF4-FFF2-40B4-BE49-F238E27FC236}">
                  <a16:creationId xmlns:a16="http://schemas.microsoft.com/office/drawing/2014/main" id="{B026C3D1-7721-40E9-BF6F-F43C298FEDAB}"/>
                </a:ext>
              </a:extLst>
            </p:cNvPr>
            <p:cNvSpPr/>
            <p:nvPr/>
          </p:nvSpPr>
          <p:spPr>
            <a:xfrm rot="16200000">
              <a:off x="-1650424" y="4038937"/>
              <a:ext cx="4100427" cy="467999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40000" dist="23000" dir="5400000" sx="0" sy="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s-ES_tradnl" sz="1200" b="1" dirty="0">
                  <a:solidFill>
                    <a:schemeClr val="bg1"/>
                  </a:solidFill>
                  <a:latin typeface="Segoe UI" pitchFamily="34" charset="0"/>
                  <a:cs typeface="Segoe UI" pitchFamily="34" charset="0"/>
                </a:rPr>
                <a:t>Compromisos con otros Estados </a:t>
              </a:r>
              <a:br>
                <a:rPr lang="es-ES_tradnl" sz="1200" b="1" dirty="0">
                  <a:solidFill>
                    <a:schemeClr val="bg1"/>
                  </a:solidFill>
                  <a:latin typeface="Segoe UI" pitchFamily="34" charset="0"/>
                  <a:cs typeface="Segoe UI" pitchFamily="34" charset="0"/>
                </a:rPr>
              </a:br>
              <a:r>
                <a:rPr lang="es-ES_tradnl" sz="1200" b="1" dirty="0">
                  <a:solidFill>
                    <a:schemeClr val="bg1"/>
                  </a:solidFill>
                  <a:latin typeface="Segoe UI" pitchFamily="34" charset="0"/>
                  <a:cs typeface="Segoe UI" pitchFamily="34" charset="0"/>
                </a:rPr>
                <a:t>y Organismos Internacionales</a:t>
              </a:r>
            </a:p>
          </p:txBody>
        </p:sp>
        <p:sp>
          <p:nvSpPr>
            <p:cNvPr id="22" name="Rectángulo 23">
              <a:extLst>
                <a:ext uri="{FF2B5EF4-FFF2-40B4-BE49-F238E27FC236}">
                  <a16:creationId xmlns:a16="http://schemas.microsoft.com/office/drawing/2014/main" id="{4BAF78E2-3AB1-4BE0-82A2-B245ACEDB4BC}"/>
                </a:ext>
              </a:extLst>
            </p:cNvPr>
            <p:cNvSpPr/>
            <p:nvPr/>
          </p:nvSpPr>
          <p:spPr>
            <a:xfrm rot="16200000">
              <a:off x="-1076152" y="4038941"/>
              <a:ext cx="4100426" cy="467999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40000" dist="23000" dir="5400000" sx="0" sy="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s-ES_tradnl" sz="1200" b="1" dirty="0">
                  <a:solidFill>
                    <a:schemeClr val="bg1"/>
                  </a:solidFill>
                  <a:latin typeface="Segoe UI" pitchFamily="34" charset="0"/>
                  <a:cs typeface="Segoe UI" pitchFamily="34" charset="0"/>
                </a:rPr>
                <a:t>Necesidades de nacionales </a:t>
              </a:r>
              <a:br>
                <a:rPr lang="es-ES_tradnl" sz="1200" b="1" dirty="0">
                  <a:solidFill>
                    <a:schemeClr val="bg1"/>
                  </a:solidFill>
                  <a:latin typeface="Segoe UI" pitchFamily="34" charset="0"/>
                  <a:cs typeface="Segoe UI" pitchFamily="34" charset="0"/>
                </a:rPr>
              </a:br>
              <a:r>
                <a:rPr lang="es-ES_tradnl" sz="1200" b="1" dirty="0">
                  <a:solidFill>
                    <a:schemeClr val="bg1"/>
                  </a:solidFill>
                  <a:latin typeface="Segoe UI" pitchFamily="34" charset="0"/>
                  <a:cs typeface="Segoe UI" pitchFamily="34" charset="0"/>
                </a:rPr>
                <a:t>colombianos y extranjeros</a:t>
              </a:r>
            </a:p>
          </p:txBody>
        </p:sp>
        <p:sp>
          <p:nvSpPr>
            <p:cNvPr id="23" name="Rectángulo 26">
              <a:extLst>
                <a:ext uri="{FF2B5EF4-FFF2-40B4-BE49-F238E27FC236}">
                  <a16:creationId xmlns:a16="http://schemas.microsoft.com/office/drawing/2014/main" id="{40BFC881-7428-4712-9662-8A5297137481}"/>
                </a:ext>
              </a:extLst>
            </p:cNvPr>
            <p:cNvSpPr/>
            <p:nvPr/>
          </p:nvSpPr>
          <p:spPr>
            <a:xfrm rot="16200000">
              <a:off x="-555884" y="4092938"/>
              <a:ext cx="4100428" cy="360000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40000" dist="23000" dir="5400000" sx="0" sy="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s-ES_tradnl" sz="1200" b="1" dirty="0">
                  <a:solidFill>
                    <a:schemeClr val="bg1"/>
                  </a:solidFill>
                  <a:latin typeface="Segoe UI" pitchFamily="34" charset="0"/>
                  <a:cs typeface="Segoe UI" pitchFamily="34" charset="0"/>
                </a:rPr>
                <a:t>Intereses del país prioridades del país</a:t>
              </a:r>
            </a:p>
          </p:txBody>
        </p:sp>
        <p:sp>
          <p:nvSpPr>
            <p:cNvPr id="24" name="Rectángulo 27">
              <a:extLst>
                <a:ext uri="{FF2B5EF4-FFF2-40B4-BE49-F238E27FC236}">
                  <a16:creationId xmlns:a16="http://schemas.microsoft.com/office/drawing/2014/main" id="{FEC34A81-69C7-4B24-A38C-849460C4F1C3}"/>
                </a:ext>
              </a:extLst>
            </p:cNvPr>
            <p:cNvSpPr/>
            <p:nvPr/>
          </p:nvSpPr>
          <p:spPr>
            <a:xfrm rot="16200000">
              <a:off x="8015119" y="3702707"/>
              <a:ext cx="4100427" cy="1140455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40000" dist="23000" dir="5400000" sx="0" sy="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s-ES_tradnl" sz="1200" b="1" dirty="0">
                  <a:solidFill>
                    <a:schemeClr val="bg1"/>
                  </a:solidFill>
                  <a:latin typeface="Segoe UI" pitchFamily="34" charset="0"/>
                  <a:cs typeface="Segoe UI" pitchFamily="34" charset="0"/>
                </a:rPr>
                <a:t>Promoción y defensa de los intereses nacionales Cumplimiento de compromisos con otros estados, </a:t>
              </a:r>
              <a:br>
                <a:rPr lang="es-ES_tradnl" sz="1200" b="1" dirty="0">
                  <a:solidFill>
                    <a:schemeClr val="bg1"/>
                  </a:solidFill>
                  <a:latin typeface="Segoe UI" pitchFamily="34" charset="0"/>
                  <a:cs typeface="Segoe UI" pitchFamily="34" charset="0"/>
                </a:rPr>
              </a:br>
              <a:r>
                <a:rPr lang="es-ES_tradnl" sz="1200" b="1" dirty="0">
                  <a:solidFill>
                    <a:schemeClr val="bg1"/>
                  </a:solidFill>
                  <a:latin typeface="Segoe UI" pitchFamily="34" charset="0"/>
                  <a:cs typeface="Segoe UI" pitchFamily="34" charset="0"/>
                </a:rPr>
                <a:t>organismos internacionales y nacionales </a:t>
              </a:r>
              <a:br>
                <a:rPr lang="es-ES_tradnl" sz="1200" b="1" dirty="0">
                  <a:solidFill>
                    <a:schemeClr val="bg1"/>
                  </a:solidFill>
                  <a:latin typeface="Segoe UI" pitchFamily="34" charset="0"/>
                  <a:cs typeface="Segoe UI" pitchFamily="34" charset="0"/>
                </a:rPr>
              </a:br>
              <a:r>
                <a:rPr lang="es-ES_tradnl" sz="1200" b="1" dirty="0">
                  <a:solidFill>
                    <a:schemeClr val="bg1"/>
                  </a:solidFill>
                  <a:latin typeface="Segoe UI" pitchFamily="34" charset="0"/>
                  <a:cs typeface="Segoe UI" pitchFamily="34" charset="0"/>
                </a:rPr>
                <a:t>colombianos y extranjeros</a:t>
              </a:r>
            </a:p>
          </p:txBody>
        </p:sp>
        <p:sp>
          <p:nvSpPr>
            <p:cNvPr id="25" name="Rectángulo 29">
              <a:extLst>
                <a:ext uri="{FF2B5EF4-FFF2-40B4-BE49-F238E27FC236}">
                  <a16:creationId xmlns:a16="http://schemas.microsoft.com/office/drawing/2014/main" id="{A3DD5215-C846-4F7A-9741-1221A6C56A57}"/>
                </a:ext>
              </a:extLst>
            </p:cNvPr>
            <p:cNvSpPr/>
            <p:nvPr/>
          </p:nvSpPr>
          <p:spPr>
            <a:xfrm>
              <a:off x="2568893" y="2538416"/>
              <a:ext cx="2016000" cy="705359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40000" dist="23000" dir="5400000" sx="0" sy="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s-ES_tradnl" sz="1100" dirty="0">
                  <a:latin typeface="Segoe UI" pitchFamily="34" charset="0"/>
                  <a:cs typeface="Segoe UI" pitchFamily="34" charset="0"/>
                </a:rPr>
                <a:t>1. Direccionamiento Estratégico, Formulación </a:t>
              </a:r>
              <a:br>
                <a:rPr lang="es-ES_tradnl" sz="1100" dirty="0">
                  <a:latin typeface="Segoe UI" pitchFamily="34" charset="0"/>
                  <a:cs typeface="Segoe UI" pitchFamily="34" charset="0"/>
                </a:rPr>
              </a:br>
              <a:r>
                <a:rPr lang="es-ES_tradnl" sz="1100" dirty="0">
                  <a:latin typeface="Segoe UI" pitchFamily="34" charset="0"/>
                  <a:cs typeface="Segoe UI" pitchFamily="34" charset="0"/>
                </a:rPr>
                <a:t>y  Planificación de </a:t>
              </a:r>
              <a:br>
                <a:rPr lang="es-ES_tradnl" sz="1100" dirty="0">
                  <a:latin typeface="Segoe UI" pitchFamily="34" charset="0"/>
                  <a:cs typeface="Segoe UI" pitchFamily="34" charset="0"/>
                </a:rPr>
              </a:br>
              <a:r>
                <a:rPr lang="es-ES_tradnl" sz="1100" dirty="0">
                  <a:latin typeface="Segoe UI" pitchFamily="34" charset="0"/>
                  <a:cs typeface="Segoe UI" pitchFamily="34" charset="0"/>
                </a:rPr>
                <a:t>la Política Exterior</a:t>
              </a:r>
            </a:p>
          </p:txBody>
        </p:sp>
        <p:sp>
          <p:nvSpPr>
            <p:cNvPr id="26" name="Rectángulo 30">
              <a:extLst>
                <a:ext uri="{FF2B5EF4-FFF2-40B4-BE49-F238E27FC236}">
                  <a16:creationId xmlns:a16="http://schemas.microsoft.com/office/drawing/2014/main" id="{55C8FA36-C5B5-448E-9F01-D3A480545CAE}"/>
                </a:ext>
              </a:extLst>
            </p:cNvPr>
            <p:cNvSpPr/>
            <p:nvPr/>
          </p:nvSpPr>
          <p:spPr>
            <a:xfrm>
              <a:off x="4753618" y="2538416"/>
              <a:ext cx="2016000" cy="705359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40000" dist="23000" dir="5400000" sx="0" sy="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s-ES_tradnl" sz="1100" dirty="0">
                  <a:latin typeface="Segoe UI" pitchFamily="34" charset="0"/>
                  <a:cs typeface="Segoe UI" pitchFamily="34" charset="0"/>
                </a:rPr>
                <a:t>2. Comunicaciones</a:t>
              </a:r>
            </a:p>
          </p:txBody>
        </p:sp>
        <p:sp>
          <p:nvSpPr>
            <p:cNvPr id="30" name="Cheurón 4">
              <a:extLst>
                <a:ext uri="{FF2B5EF4-FFF2-40B4-BE49-F238E27FC236}">
                  <a16:creationId xmlns:a16="http://schemas.microsoft.com/office/drawing/2014/main" id="{6CDD1276-AF55-44B1-8566-AB8899FCC7DC}"/>
                </a:ext>
              </a:extLst>
            </p:cNvPr>
            <p:cNvSpPr/>
            <p:nvPr/>
          </p:nvSpPr>
          <p:spPr>
            <a:xfrm>
              <a:off x="4543868" y="3088045"/>
              <a:ext cx="1541919" cy="11996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4018" tIns="48006" rIns="48006" bIns="48006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3600" kern="1200" dirty="0">
                <a:latin typeface="Segoe UI" pitchFamily="34" charset="0"/>
                <a:cs typeface="Segoe UI" pitchFamily="34" charset="0"/>
              </a:endParaRPr>
            </a:p>
          </p:txBody>
        </p:sp>
        <p:sp>
          <p:nvSpPr>
            <p:cNvPr id="31" name="Cheurón 42">
              <a:extLst>
                <a:ext uri="{FF2B5EF4-FFF2-40B4-BE49-F238E27FC236}">
                  <a16:creationId xmlns:a16="http://schemas.microsoft.com/office/drawing/2014/main" id="{BEE42667-EA20-4313-9695-93551D11DEB4}"/>
                </a:ext>
              </a:extLst>
            </p:cNvPr>
            <p:cNvSpPr/>
            <p:nvPr/>
          </p:nvSpPr>
          <p:spPr>
            <a:xfrm>
              <a:off x="2577408" y="3547418"/>
              <a:ext cx="3132000" cy="498262"/>
            </a:xfrm>
            <a:prstGeom prst="chevron">
              <a:avLst>
                <a:gd name="adj" fmla="val 29127"/>
              </a:avLst>
            </a:prstGeom>
            <a:solidFill>
              <a:schemeClr val="accent3">
                <a:lumMod val="75000"/>
              </a:schemeClr>
            </a:solidFill>
            <a:effectLst>
              <a:outerShdw blurRad="40000" dist="23000" dir="5400000" sx="0" sy="0" rotWithShape="0">
                <a:srgbClr val="000000">
                  <a:alpha val="35000"/>
                </a:srgb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Cheurón 44">
              <a:extLst>
                <a:ext uri="{FF2B5EF4-FFF2-40B4-BE49-F238E27FC236}">
                  <a16:creationId xmlns:a16="http://schemas.microsoft.com/office/drawing/2014/main" id="{F0A79C7C-6C01-4B49-B58C-C0737EEA533C}"/>
                </a:ext>
              </a:extLst>
            </p:cNvPr>
            <p:cNvSpPr/>
            <p:nvPr/>
          </p:nvSpPr>
          <p:spPr>
            <a:xfrm>
              <a:off x="5817768" y="3547418"/>
              <a:ext cx="3132000" cy="498262"/>
            </a:xfrm>
            <a:prstGeom prst="chevron">
              <a:avLst>
                <a:gd name="adj" fmla="val 29127"/>
              </a:avLst>
            </a:prstGeom>
            <a:solidFill>
              <a:schemeClr val="accent3">
                <a:lumMod val="75000"/>
              </a:schemeClr>
            </a:solidFill>
            <a:effectLst>
              <a:outerShdw blurRad="40000" dist="23000" dir="5400000" sx="0" sy="0" rotWithShape="0">
                <a:srgbClr val="000000">
                  <a:alpha val="35000"/>
                </a:srgb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Rectángulo 43">
              <a:extLst>
                <a:ext uri="{FF2B5EF4-FFF2-40B4-BE49-F238E27FC236}">
                  <a16:creationId xmlns:a16="http://schemas.microsoft.com/office/drawing/2014/main" id="{A15F6988-FD1D-4271-82DB-1594DF041D60}"/>
                </a:ext>
              </a:extLst>
            </p:cNvPr>
            <p:cNvSpPr/>
            <p:nvPr/>
          </p:nvSpPr>
          <p:spPr>
            <a:xfrm>
              <a:off x="2793432" y="3547417"/>
              <a:ext cx="2712500" cy="498261"/>
            </a:xfrm>
            <a:prstGeom prst="rect">
              <a:avLst/>
            </a:prstGeom>
            <a:noFill/>
            <a:ln>
              <a:noFill/>
            </a:ln>
            <a:effectLst>
              <a:outerShdw blurRad="40000" dist="23000" dir="5400000" sx="0" sy="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s-ES_tradnl" sz="1100" dirty="0">
                  <a:latin typeface="Segoe UI" pitchFamily="34" charset="0"/>
                  <a:cs typeface="Segoe UI" pitchFamily="34" charset="0"/>
                </a:rPr>
                <a:t>4. Desarrollo de la Política Exterior</a:t>
              </a:r>
            </a:p>
          </p:txBody>
        </p:sp>
        <p:sp>
          <p:nvSpPr>
            <p:cNvPr id="36" name="Rectángulo 45">
              <a:extLst>
                <a:ext uri="{FF2B5EF4-FFF2-40B4-BE49-F238E27FC236}">
                  <a16:creationId xmlns:a16="http://schemas.microsoft.com/office/drawing/2014/main" id="{1638FFE8-6ED4-4337-8B39-5AFF5FB74BDA}"/>
                </a:ext>
              </a:extLst>
            </p:cNvPr>
            <p:cNvSpPr/>
            <p:nvPr/>
          </p:nvSpPr>
          <p:spPr>
            <a:xfrm>
              <a:off x="6033793" y="3547417"/>
              <a:ext cx="2664296" cy="498261"/>
            </a:xfrm>
            <a:prstGeom prst="rect">
              <a:avLst/>
            </a:prstGeom>
            <a:noFill/>
            <a:ln>
              <a:noFill/>
            </a:ln>
            <a:effectLst>
              <a:outerShdw blurRad="40000" dist="23000" dir="5400000" sx="0" sy="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s-ES_tradnl" sz="1100" dirty="0">
                  <a:latin typeface="Segoe UI" pitchFamily="34" charset="0"/>
                  <a:cs typeface="Segoe UI" pitchFamily="34" charset="0"/>
                </a:rPr>
                <a:t>5. Seguimiento de la Política Exterior</a:t>
              </a:r>
            </a:p>
          </p:txBody>
        </p:sp>
        <p:sp>
          <p:nvSpPr>
            <p:cNvPr id="37" name="Rectángulo 46">
              <a:extLst>
                <a:ext uri="{FF2B5EF4-FFF2-40B4-BE49-F238E27FC236}">
                  <a16:creationId xmlns:a16="http://schemas.microsoft.com/office/drawing/2014/main" id="{C4C8FFD5-3604-4059-B392-C10B905A1781}"/>
                </a:ext>
              </a:extLst>
            </p:cNvPr>
            <p:cNvSpPr/>
            <p:nvPr/>
          </p:nvSpPr>
          <p:spPr>
            <a:xfrm>
              <a:off x="2568893" y="4157631"/>
              <a:ext cx="6394195" cy="420131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>
              <a:outerShdw blurRad="40000" dist="23000" dir="5400000" sx="0" sy="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s-ES_tradnl" sz="1100" dirty="0">
                  <a:latin typeface="Segoe UI" pitchFamily="34" charset="0"/>
                  <a:cs typeface="Segoe UI" pitchFamily="34" charset="0"/>
                </a:rPr>
                <a:t>6. Servicio al Ciudadano</a:t>
              </a:r>
            </a:p>
          </p:txBody>
        </p:sp>
        <p:sp>
          <p:nvSpPr>
            <p:cNvPr id="38" name="Rectángulo 47">
              <a:extLst>
                <a:ext uri="{FF2B5EF4-FFF2-40B4-BE49-F238E27FC236}">
                  <a16:creationId xmlns:a16="http://schemas.microsoft.com/office/drawing/2014/main" id="{167A24FA-9F50-4461-BA47-6AE27A61885D}"/>
                </a:ext>
              </a:extLst>
            </p:cNvPr>
            <p:cNvSpPr/>
            <p:nvPr/>
          </p:nvSpPr>
          <p:spPr>
            <a:xfrm>
              <a:off x="2568893" y="4847451"/>
              <a:ext cx="1188000" cy="753556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40000" dist="23000" dir="5400000" sx="0" sy="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s-ES_tradnl" sz="1100" dirty="0">
                  <a:latin typeface="Segoe UI" pitchFamily="34" charset="0"/>
                  <a:cs typeface="Segoe UI" pitchFamily="34" charset="0"/>
                </a:rPr>
                <a:t>7. Gestión </a:t>
              </a:r>
              <a:br>
                <a:rPr lang="es-ES_tradnl" sz="1100" dirty="0">
                  <a:latin typeface="Segoe UI" pitchFamily="34" charset="0"/>
                  <a:cs typeface="Segoe UI" pitchFamily="34" charset="0"/>
                </a:rPr>
              </a:br>
              <a:r>
                <a:rPr lang="es-ES_tradnl" sz="1100" dirty="0">
                  <a:latin typeface="Segoe UI" pitchFamily="34" charset="0"/>
                  <a:cs typeface="Segoe UI" pitchFamily="34" charset="0"/>
                </a:rPr>
                <a:t>del Talento Humano</a:t>
              </a:r>
            </a:p>
          </p:txBody>
        </p:sp>
        <p:sp>
          <p:nvSpPr>
            <p:cNvPr id="39" name="Rectángulo 48">
              <a:extLst>
                <a:ext uri="{FF2B5EF4-FFF2-40B4-BE49-F238E27FC236}">
                  <a16:creationId xmlns:a16="http://schemas.microsoft.com/office/drawing/2014/main" id="{B1BD6024-FE3E-4179-9CFF-317CDD65FCBA}"/>
                </a:ext>
              </a:extLst>
            </p:cNvPr>
            <p:cNvSpPr/>
            <p:nvPr/>
          </p:nvSpPr>
          <p:spPr>
            <a:xfrm>
              <a:off x="3870442" y="4847451"/>
              <a:ext cx="1188000" cy="753556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40000" dist="23000" dir="5400000" sx="0" sy="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s-ES_tradnl" sz="1100" dirty="0">
                  <a:latin typeface="Segoe UI" pitchFamily="34" charset="0"/>
                  <a:cs typeface="Segoe UI" pitchFamily="34" charset="0"/>
                </a:rPr>
                <a:t>8. Gestión Financiera</a:t>
              </a:r>
            </a:p>
          </p:txBody>
        </p:sp>
        <p:sp>
          <p:nvSpPr>
            <p:cNvPr id="40" name="Rectángulo 49">
              <a:extLst>
                <a:ext uri="{FF2B5EF4-FFF2-40B4-BE49-F238E27FC236}">
                  <a16:creationId xmlns:a16="http://schemas.microsoft.com/office/drawing/2014/main" id="{B71FA1EE-E955-4517-BA9A-8CB680946DEF}"/>
                </a:ext>
              </a:extLst>
            </p:cNvPr>
            <p:cNvSpPr/>
            <p:nvPr/>
          </p:nvSpPr>
          <p:spPr>
            <a:xfrm>
              <a:off x="5171991" y="4847451"/>
              <a:ext cx="1188000" cy="753556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40000" dist="23000" dir="5400000" sx="0" sy="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s-ES_tradnl" sz="1100" dirty="0">
                  <a:latin typeface="Segoe UI" pitchFamily="34" charset="0"/>
                  <a:cs typeface="Segoe UI" pitchFamily="34" charset="0"/>
                </a:rPr>
                <a:t>9. Gestión Administrativa</a:t>
              </a:r>
            </a:p>
          </p:txBody>
        </p:sp>
        <p:sp>
          <p:nvSpPr>
            <p:cNvPr id="41" name="Rectángulo 51">
              <a:extLst>
                <a:ext uri="{FF2B5EF4-FFF2-40B4-BE49-F238E27FC236}">
                  <a16:creationId xmlns:a16="http://schemas.microsoft.com/office/drawing/2014/main" id="{FAFA8E34-C039-4DD4-B8CA-AE0371540284}"/>
                </a:ext>
              </a:extLst>
            </p:cNvPr>
            <p:cNvSpPr/>
            <p:nvPr/>
          </p:nvSpPr>
          <p:spPr>
            <a:xfrm>
              <a:off x="6473540" y="4847451"/>
              <a:ext cx="1188000" cy="753556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40000" dist="23000" dir="5400000" sx="0" sy="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s-ES_tradnl" sz="1100" dirty="0">
                  <a:latin typeface="Segoe UI" pitchFamily="34" charset="0"/>
                  <a:cs typeface="Segoe UI" pitchFamily="34" charset="0"/>
                </a:rPr>
                <a:t>10. Gestión Contractual</a:t>
              </a:r>
            </a:p>
          </p:txBody>
        </p:sp>
        <p:sp>
          <p:nvSpPr>
            <p:cNvPr id="42" name="Rectángulo 52">
              <a:extLst>
                <a:ext uri="{FF2B5EF4-FFF2-40B4-BE49-F238E27FC236}">
                  <a16:creationId xmlns:a16="http://schemas.microsoft.com/office/drawing/2014/main" id="{E1CA406E-BE14-44C9-BB8E-7AD30FC22DC1}"/>
                </a:ext>
              </a:extLst>
            </p:cNvPr>
            <p:cNvSpPr/>
            <p:nvPr/>
          </p:nvSpPr>
          <p:spPr>
            <a:xfrm>
              <a:off x="7775088" y="4847451"/>
              <a:ext cx="1188000" cy="753556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40000" dist="23000" dir="5400000" sx="0" sy="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s-ES_tradnl" sz="1100" dirty="0">
                  <a:latin typeface="Segoe UI" pitchFamily="34" charset="0"/>
                  <a:cs typeface="Segoe UI" pitchFamily="34" charset="0"/>
                </a:rPr>
                <a:t>11. Gestión Documental</a:t>
              </a:r>
            </a:p>
          </p:txBody>
        </p:sp>
        <p:sp>
          <p:nvSpPr>
            <p:cNvPr id="43" name="Rectángulo 54">
              <a:extLst>
                <a:ext uri="{FF2B5EF4-FFF2-40B4-BE49-F238E27FC236}">
                  <a16:creationId xmlns:a16="http://schemas.microsoft.com/office/drawing/2014/main" id="{49BCDEF6-D057-4F04-8BA3-85F7751AD2C1}"/>
                </a:ext>
              </a:extLst>
            </p:cNvPr>
            <p:cNvSpPr/>
            <p:nvPr/>
          </p:nvSpPr>
          <p:spPr>
            <a:xfrm>
              <a:off x="2568893" y="5721254"/>
              <a:ext cx="6394195" cy="420131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40000" dist="23000" dir="5400000" sx="0" sy="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s-ES_tradnl" sz="1100" dirty="0">
                  <a:latin typeface="Segoe UI" pitchFamily="34" charset="0"/>
                  <a:cs typeface="Segoe UI" pitchFamily="34" charset="0"/>
                </a:rPr>
                <a:t>12. Apoyo Jurídico</a:t>
              </a:r>
            </a:p>
          </p:txBody>
        </p:sp>
        <p:sp>
          <p:nvSpPr>
            <p:cNvPr id="44" name="Rectángulo 55">
              <a:extLst>
                <a:ext uri="{FF2B5EF4-FFF2-40B4-BE49-F238E27FC236}">
                  <a16:creationId xmlns:a16="http://schemas.microsoft.com/office/drawing/2014/main" id="{9A6A5A80-F6FA-49A0-8788-2510052406DF}"/>
                </a:ext>
              </a:extLst>
            </p:cNvPr>
            <p:cNvSpPr/>
            <p:nvPr/>
          </p:nvSpPr>
          <p:spPr>
            <a:xfrm>
              <a:off x="2568892" y="6605103"/>
              <a:ext cx="3060000" cy="420879"/>
            </a:xfrm>
            <a:prstGeom prst="roundRect">
              <a:avLst/>
            </a:prstGeom>
            <a:solidFill>
              <a:srgbClr val="004370"/>
            </a:solidFill>
            <a:ln>
              <a:noFill/>
            </a:ln>
            <a:effectLst>
              <a:outerShdw blurRad="40000" dist="23000" dir="5400000" sx="0" sy="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s-ES_tradnl" sz="1100" dirty="0">
                  <a:latin typeface="Segoe UI" pitchFamily="34" charset="0"/>
                  <a:cs typeface="Segoe UI" pitchFamily="34" charset="0"/>
                </a:rPr>
                <a:t>13. Evaluación Independiente</a:t>
              </a:r>
            </a:p>
          </p:txBody>
        </p:sp>
        <p:sp>
          <p:nvSpPr>
            <p:cNvPr id="45" name="Rectángulo 56">
              <a:extLst>
                <a:ext uri="{FF2B5EF4-FFF2-40B4-BE49-F238E27FC236}">
                  <a16:creationId xmlns:a16="http://schemas.microsoft.com/office/drawing/2014/main" id="{B6C8BEE1-8718-478F-A86F-1EA1D7A8E633}"/>
                </a:ext>
              </a:extLst>
            </p:cNvPr>
            <p:cNvSpPr/>
            <p:nvPr/>
          </p:nvSpPr>
          <p:spPr>
            <a:xfrm>
              <a:off x="5903088" y="6605103"/>
              <a:ext cx="3060000" cy="420879"/>
            </a:xfrm>
            <a:prstGeom prst="roundRect">
              <a:avLst/>
            </a:prstGeom>
            <a:solidFill>
              <a:srgbClr val="004370"/>
            </a:solidFill>
            <a:ln>
              <a:noFill/>
            </a:ln>
            <a:effectLst>
              <a:outerShdw blurRad="40000" dist="23000" dir="5400000" sx="0" sy="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s-ES_tradnl" sz="1100" dirty="0">
                  <a:latin typeface="Segoe UI" pitchFamily="34" charset="0"/>
                  <a:cs typeface="Segoe UI" pitchFamily="34" charset="0"/>
                </a:rPr>
                <a:t>14. Mejora Continua</a:t>
              </a:r>
            </a:p>
          </p:txBody>
        </p:sp>
        <p:sp>
          <p:nvSpPr>
            <p:cNvPr id="46" name="CuadroTexto 17">
              <a:extLst>
                <a:ext uri="{FF2B5EF4-FFF2-40B4-BE49-F238E27FC236}">
                  <a16:creationId xmlns:a16="http://schemas.microsoft.com/office/drawing/2014/main" id="{C5617804-72BF-4E7E-8D95-1AB9BC6FAFBC}"/>
                </a:ext>
              </a:extLst>
            </p:cNvPr>
            <p:cNvSpPr txBox="1"/>
            <p:nvPr/>
          </p:nvSpPr>
          <p:spPr>
            <a:xfrm>
              <a:off x="431096" y="6490211"/>
              <a:ext cx="1084464" cy="3591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400" b="1" dirty="0">
                  <a:solidFill>
                    <a:schemeClr val="accent3">
                      <a:lumMod val="75000"/>
                    </a:schemeClr>
                  </a:solidFill>
                  <a:latin typeface="Segoe UI" pitchFamily="34" charset="0"/>
                  <a:cs typeface="Segoe UI" pitchFamily="34" charset="0"/>
                </a:rPr>
                <a:t>Evaluación</a:t>
              </a:r>
            </a:p>
          </p:txBody>
        </p:sp>
        <p:sp>
          <p:nvSpPr>
            <p:cNvPr id="47" name="CuadroTexto 58">
              <a:extLst>
                <a:ext uri="{FF2B5EF4-FFF2-40B4-BE49-F238E27FC236}">
                  <a16:creationId xmlns:a16="http://schemas.microsoft.com/office/drawing/2014/main" id="{07818F29-7212-4286-BEB6-4F713B3352D6}"/>
                </a:ext>
              </a:extLst>
            </p:cNvPr>
            <p:cNvSpPr txBox="1"/>
            <p:nvPr/>
          </p:nvSpPr>
          <p:spPr>
            <a:xfrm rot="16200000">
              <a:off x="1630164" y="3916379"/>
              <a:ext cx="11035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b="1" dirty="0">
                  <a:solidFill>
                    <a:schemeClr val="accent3">
                      <a:lumMod val="75000"/>
                    </a:schemeClr>
                  </a:solidFill>
                  <a:latin typeface="Segoe UI" pitchFamily="34" charset="0"/>
                  <a:cs typeface="Segoe UI" pitchFamily="34" charset="0"/>
                </a:rPr>
                <a:t>Misionales</a:t>
              </a:r>
            </a:p>
          </p:txBody>
        </p:sp>
        <p:sp>
          <p:nvSpPr>
            <p:cNvPr id="48" name="CuadroTexto 59">
              <a:extLst>
                <a:ext uri="{FF2B5EF4-FFF2-40B4-BE49-F238E27FC236}">
                  <a16:creationId xmlns:a16="http://schemas.microsoft.com/office/drawing/2014/main" id="{7F8F2F39-63EE-4421-A447-E2745B37D1BB}"/>
                </a:ext>
              </a:extLst>
            </p:cNvPr>
            <p:cNvSpPr txBox="1"/>
            <p:nvPr/>
          </p:nvSpPr>
          <p:spPr>
            <a:xfrm rot="16200000">
              <a:off x="1672438" y="5356362"/>
              <a:ext cx="1019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b="1" dirty="0">
                  <a:solidFill>
                    <a:srgbClr val="604A7B"/>
                  </a:solidFill>
                  <a:latin typeface="Segoe UI" pitchFamily="34" charset="0"/>
                  <a:cs typeface="Segoe UI" pitchFamily="34" charset="0"/>
                </a:rPr>
                <a:t>Apoyo</a:t>
              </a:r>
            </a:p>
          </p:txBody>
        </p:sp>
        <p:sp>
          <p:nvSpPr>
            <p:cNvPr id="49" name="Flecha arriba y abajo 32">
              <a:extLst>
                <a:ext uri="{FF2B5EF4-FFF2-40B4-BE49-F238E27FC236}">
                  <a16:creationId xmlns:a16="http://schemas.microsoft.com/office/drawing/2014/main" id="{F3E6F654-D732-4C38-A046-A60D9F665E9F}"/>
                </a:ext>
              </a:extLst>
            </p:cNvPr>
            <p:cNvSpPr/>
            <p:nvPr/>
          </p:nvSpPr>
          <p:spPr>
            <a:xfrm>
              <a:off x="5581186" y="6276326"/>
              <a:ext cx="360000" cy="291951"/>
            </a:xfrm>
            <a:prstGeom prst="upDownArrow">
              <a:avLst>
                <a:gd name="adj1" fmla="val 50000"/>
                <a:gd name="adj2" fmla="val 27449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bg1"/>
              </a:solidFill>
            </a:ln>
            <a:effectLst>
              <a:outerShdw blurRad="40000" dist="23000" dir="5400000" sx="0" sy="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latin typeface="Segoe UI" pitchFamily="34" charset="0"/>
                <a:cs typeface="Segoe UI" pitchFamily="34" charset="0"/>
              </a:endParaRPr>
            </a:p>
          </p:txBody>
        </p:sp>
        <p:sp>
          <p:nvSpPr>
            <p:cNvPr id="50" name="Flecha arriba y abajo 64">
              <a:extLst>
                <a:ext uri="{FF2B5EF4-FFF2-40B4-BE49-F238E27FC236}">
                  <a16:creationId xmlns:a16="http://schemas.microsoft.com/office/drawing/2014/main" id="{848BB26B-CF93-4561-9970-4E1131522650}"/>
                </a:ext>
              </a:extLst>
            </p:cNvPr>
            <p:cNvSpPr/>
            <p:nvPr/>
          </p:nvSpPr>
          <p:spPr>
            <a:xfrm rot="5400000">
              <a:off x="1641194" y="4147851"/>
              <a:ext cx="360000" cy="250166"/>
            </a:xfrm>
            <a:prstGeom prst="upDownArrow">
              <a:avLst>
                <a:gd name="adj1" fmla="val 50000"/>
                <a:gd name="adj2" fmla="val 27449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bg1"/>
              </a:solidFill>
            </a:ln>
            <a:effectLst>
              <a:outerShdw blurRad="40000" dist="23000" dir="5400000" sx="0" sy="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latin typeface="Segoe UI" pitchFamily="34" charset="0"/>
                <a:cs typeface="Segoe UI" pitchFamily="34" charset="0"/>
              </a:endParaRPr>
            </a:p>
          </p:txBody>
        </p:sp>
        <p:sp>
          <p:nvSpPr>
            <p:cNvPr id="51" name="Flecha arriba y abajo 65">
              <a:extLst>
                <a:ext uri="{FF2B5EF4-FFF2-40B4-BE49-F238E27FC236}">
                  <a16:creationId xmlns:a16="http://schemas.microsoft.com/office/drawing/2014/main" id="{502797A0-233B-4626-987F-DF93B730F9CA}"/>
                </a:ext>
              </a:extLst>
            </p:cNvPr>
            <p:cNvSpPr/>
            <p:nvPr/>
          </p:nvSpPr>
          <p:spPr>
            <a:xfrm rot="5400000">
              <a:off x="9161692" y="4147851"/>
              <a:ext cx="360000" cy="250166"/>
            </a:xfrm>
            <a:prstGeom prst="upDownArrow">
              <a:avLst>
                <a:gd name="adj1" fmla="val 50000"/>
                <a:gd name="adj2" fmla="val 27449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bg1"/>
              </a:solidFill>
            </a:ln>
            <a:effectLst>
              <a:outerShdw blurRad="40000" dist="23000" dir="5400000" sx="0" sy="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latin typeface="Segoe UI" pitchFamily="34" charset="0"/>
                <a:cs typeface="Segoe UI" pitchFamily="34" charset="0"/>
              </a:endParaRPr>
            </a:p>
          </p:txBody>
        </p:sp>
        <p:sp>
          <p:nvSpPr>
            <p:cNvPr id="52" name="Flecha arriba y abajo 66">
              <a:extLst>
                <a:ext uri="{FF2B5EF4-FFF2-40B4-BE49-F238E27FC236}">
                  <a16:creationId xmlns:a16="http://schemas.microsoft.com/office/drawing/2014/main" id="{DC25E685-2F98-436C-9D6E-95898C311EF5}"/>
                </a:ext>
              </a:extLst>
            </p:cNvPr>
            <p:cNvSpPr/>
            <p:nvPr/>
          </p:nvSpPr>
          <p:spPr>
            <a:xfrm>
              <a:off x="5581186" y="4557370"/>
              <a:ext cx="360000" cy="291951"/>
            </a:xfrm>
            <a:prstGeom prst="upDownArrow">
              <a:avLst>
                <a:gd name="adj1" fmla="val 50000"/>
                <a:gd name="adj2" fmla="val 27449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bg1"/>
              </a:solidFill>
            </a:ln>
            <a:effectLst>
              <a:outerShdw blurRad="40000" dist="23000" dir="5400000" sx="0" sy="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latin typeface="Segoe UI" pitchFamily="34" charset="0"/>
                <a:cs typeface="Segoe UI" pitchFamily="34" charset="0"/>
              </a:endParaRPr>
            </a:p>
          </p:txBody>
        </p:sp>
        <p:sp>
          <p:nvSpPr>
            <p:cNvPr id="53" name="Flecha arriba y abajo 66">
              <a:extLst>
                <a:ext uri="{FF2B5EF4-FFF2-40B4-BE49-F238E27FC236}">
                  <a16:creationId xmlns:a16="http://schemas.microsoft.com/office/drawing/2014/main" id="{7C239F0E-FE3B-4E75-AED0-645A8A143BBA}"/>
                </a:ext>
              </a:extLst>
            </p:cNvPr>
            <p:cNvSpPr/>
            <p:nvPr/>
          </p:nvSpPr>
          <p:spPr>
            <a:xfrm>
              <a:off x="5581186" y="3245016"/>
              <a:ext cx="360000" cy="291951"/>
            </a:xfrm>
            <a:prstGeom prst="upDownArrow">
              <a:avLst>
                <a:gd name="adj1" fmla="val 50000"/>
                <a:gd name="adj2" fmla="val 27449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bg1"/>
              </a:solidFill>
            </a:ln>
            <a:effectLst>
              <a:outerShdw blurRad="40000" dist="23000" dir="5400000" sx="0" sy="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latin typeface="Segoe UI" pitchFamily="34" charset="0"/>
                <a:cs typeface="Segoe UI" pitchFamily="34" charset="0"/>
              </a:endParaRPr>
            </a:p>
          </p:txBody>
        </p:sp>
        <p:sp>
          <p:nvSpPr>
            <p:cNvPr id="54" name="CuadroTexto 58">
              <a:extLst>
                <a:ext uri="{FF2B5EF4-FFF2-40B4-BE49-F238E27FC236}">
                  <a16:creationId xmlns:a16="http://schemas.microsoft.com/office/drawing/2014/main" id="{B30E9297-9FB4-4221-93BD-5272B80F6BA9}"/>
                </a:ext>
              </a:extLst>
            </p:cNvPr>
            <p:cNvSpPr txBox="1"/>
            <p:nvPr/>
          </p:nvSpPr>
          <p:spPr>
            <a:xfrm rot="16200000">
              <a:off x="1616352" y="2748148"/>
              <a:ext cx="11311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b="1" dirty="0">
                  <a:solidFill>
                    <a:srgbClr val="376092"/>
                  </a:solidFill>
                  <a:latin typeface="Segoe UI" pitchFamily="34" charset="0"/>
                  <a:cs typeface="Segoe UI" pitchFamily="34" charset="0"/>
                </a:rPr>
                <a:t>Estratégicos</a:t>
              </a:r>
            </a:p>
          </p:txBody>
        </p:sp>
        <p:sp>
          <p:nvSpPr>
            <p:cNvPr id="55" name="CuadroTexto 54">
              <a:extLst>
                <a:ext uri="{FF2B5EF4-FFF2-40B4-BE49-F238E27FC236}">
                  <a16:creationId xmlns:a16="http://schemas.microsoft.com/office/drawing/2014/main" id="{086DF0F2-A89D-4B08-88D5-8A16C976986C}"/>
                </a:ext>
              </a:extLst>
            </p:cNvPr>
            <p:cNvSpPr txBox="1"/>
            <p:nvPr/>
          </p:nvSpPr>
          <p:spPr>
            <a:xfrm>
              <a:off x="165789" y="1745000"/>
              <a:ext cx="15085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200" dirty="0">
                  <a:solidFill>
                    <a:srgbClr val="95373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Necesidades de las</a:t>
              </a:r>
              <a:br>
                <a:rPr lang="es-CO" sz="1200" dirty="0">
                  <a:solidFill>
                    <a:srgbClr val="95373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s-CO" sz="1200" dirty="0">
                  <a:solidFill>
                    <a:srgbClr val="95373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partes interesadas</a:t>
              </a:r>
            </a:p>
          </p:txBody>
        </p:sp>
        <p:sp>
          <p:nvSpPr>
            <p:cNvPr id="56" name="CuadroTexto 55">
              <a:extLst>
                <a:ext uri="{FF2B5EF4-FFF2-40B4-BE49-F238E27FC236}">
                  <a16:creationId xmlns:a16="http://schemas.microsoft.com/office/drawing/2014/main" id="{FD51F3F9-EA3C-41DD-A5F6-38C77E893C62}"/>
                </a:ext>
              </a:extLst>
            </p:cNvPr>
            <p:cNvSpPr txBox="1"/>
            <p:nvPr/>
          </p:nvSpPr>
          <p:spPr>
            <a:xfrm>
              <a:off x="9289107" y="1745000"/>
              <a:ext cx="14902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200" dirty="0">
                  <a:solidFill>
                    <a:srgbClr val="95373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Satisfacción de las</a:t>
              </a:r>
              <a:br>
                <a:rPr lang="es-CO" sz="1200" dirty="0">
                  <a:solidFill>
                    <a:srgbClr val="95373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s-CO" sz="1200" dirty="0">
                  <a:solidFill>
                    <a:srgbClr val="95373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partes interesadas</a:t>
              </a:r>
            </a:p>
          </p:txBody>
        </p:sp>
        <p:sp>
          <p:nvSpPr>
            <p:cNvPr id="57" name="Rectángulo 30">
              <a:extLst>
                <a:ext uri="{FF2B5EF4-FFF2-40B4-BE49-F238E27FC236}">
                  <a16:creationId xmlns:a16="http://schemas.microsoft.com/office/drawing/2014/main" id="{12CAC720-1408-474B-9E81-6C1C4C8EF27F}"/>
                </a:ext>
              </a:extLst>
            </p:cNvPr>
            <p:cNvSpPr/>
            <p:nvPr/>
          </p:nvSpPr>
          <p:spPr>
            <a:xfrm>
              <a:off x="6938342" y="2538416"/>
              <a:ext cx="2016000" cy="705359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40000" dist="23000" dir="5400000" sx="0" sy="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s-ES_tradnl" sz="1100" dirty="0">
                  <a:latin typeface="Segoe UI" pitchFamily="34" charset="0"/>
                  <a:cs typeface="Segoe UI" pitchFamily="34" charset="0"/>
                </a:rPr>
                <a:t>3. Gestión de Información </a:t>
              </a:r>
              <a:br>
                <a:rPr lang="es-ES_tradnl" sz="1100" dirty="0">
                  <a:latin typeface="Segoe UI" pitchFamily="34" charset="0"/>
                  <a:cs typeface="Segoe UI" pitchFamily="34" charset="0"/>
                </a:rPr>
              </a:br>
              <a:r>
                <a:rPr lang="es-ES_tradnl" sz="1100" dirty="0">
                  <a:latin typeface="Segoe UI" pitchFamily="34" charset="0"/>
                  <a:cs typeface="Segoe UI" pitchFamily="34" charset="0"/>
                </a:rPr>
                <a:t>y Tecnología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5812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6"/>
          <p:cNvSpPr txBox="1">
            <a:spLocks noGrp="1"/>
          </p:cNvSpPr>
          <p:nvPr>
            <p:ph type="title"/>
          </p:nvPr>
        </p:nvSpPr>
        <p:spPr>
          <a:xfrm>
            <a:off x="374732" y="1155389"/>
            <a:ext cx="10051887" cy="760489"/>
          </a:xfrm>
          <a:prstGeom prst="rect">
            <a:avLst/>
          </a:prstGeom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s-CO" sz="3071" dirty="0"/>
              <a:t>Organigrama Ministerio de Relaciones Exteriores</a:t>
            </a:r>
            <a:br>
              <a:rPr lang="es-CO" dirty="0"/>
            </a:br>
            <a:r>
              <a:rPr lang="es-ES" sz="886" dirty="0"/>
              <a:t>Decreto 648 de 2017 / Decreto 1499 de 2017 / Decreto 869 de 2016 / Resolución 9709 de 2017 / Resolución 1152 de 2019 / Resolución 1318 de 2019</a:t>
            </a:r>
            <a:endParaRPr sz="886" dirty="0"/>
          </a:p>
        </p:txBody>
      </p:sp>
      <p:sp>
        <p:nvSpPr>
          <p:cNvPr id="203" name="Rectángulo redondeado 111">
            <a:hlinkClick r:id="rId3" action="ppaction://hlinksldjump"/>
            <a:extLst>
              <a:ext uri="{FF2B5EF4-FFF2-40B4-BE49-F238E27FC236}">
                <a16:creationId xmlns:a16="http://schemas.microsoft.com/office/drawing/2014/main" id="{AF2A530E-971D-4DD7-8828-03F9A29857BF}"/>
              </a:ext>
            </a:extLst>
          </p:cNvPr>
          <p:cNvSpPr/>
          <p:nvPr/>
        </p:nvSpPr>
        <p:spPr>
          <a:xfrm>
            <a:off x="3494591" y="2063032"/>
            <a:ext cx="4038780" cy="253375"/>
          </a:xfrm>
          <a:prstGeom prst="roundRect">
            <a:avLst>
              <a:gd name="adj" fmla="val 50000"/>
            </a:avLst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_tradnl" sz="1063" b="1" dirty="0">
                <a:latin typeface="Arial Narrow" panose="020B0606020202030204" pitchFamily="34" charset="0"/>
                <a:cs typeface="Verdana" panose="020B0604030504040204" pitchFamily="34" charset="0"/>
              </a:rPr>
              <a:t>Despacho del Ministro de Relaciones Exteriores</a:t>
            </a:r>
            <a:endParaRPr lang="es-ES" sz="1063" b="1" dirty="0">
              <a:latin typeface="Arial Narrow" panose="020B0606020202030204" pitchFamily="34" charset="0"/>
              <a:cs typeface="Verdana" panose="020B0604030504040204" pitchFamily="34" charset="0"/>
            </a:endParaRPr>
          </a:p>
        </p:txBody>
      </p:sp>
      <p:sp>
        <p:nvSpPr>
          <p:cNvPr id="204" name="Rectángulo redondeado 69">
            <a:extLst>
              <a:ext uri="{FF2B5EF4-FFF2-40B4-BE49-F238E27FC236}">
                <a16:creationId xmlns:a16="http://schemas.microsoft.com/office/drawing/2014/main" id="{CEAD2F24-20E9-450E-9EFC-2725ADCC762D}"/>
              </a:ext>
            </a:extLst>
          </p:cNvPr>
          <p:cNvSpPr/>
          <p:nvPr/>
        </p:nvSpPr>
        <p:spPr>
          <a:xfrm>
            <a:off x="1980605" y="2353399"/>
            <a:ext cx="3315764" cy="181616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_tradnl" sz="797" dirty="0">
                <a:solidFill>
                  <a:schemeClr val="tx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  <a:t>Dirección del Protocolo</a:t>
            </a:r>
            <a:endParaRPr lang="es-ES" sz="797" dirty="0">
              <a:solidFill>
                <a:schemeClr val="tx1"/>
              </a:solidFill>
              <a:latin typeface="Arial Narrow" panose="020B0606020202030204" pitchFamily="34" charset="0"/>
              <a:cs typeface="Verdana" panose="020B0604030504040204" pitchFamily="34" charset="0"/>
            </a:endParaRPr>
          </a:p>
        </p:txBody>
      </p:sp>
      <p:sp>
        <p:nvSpPr>
          <p:cNvPr id="205" name="Rectángulo redondeado 70">
            <a:extLst>
              <a:ext uri="{FF2B5EF4-FFF2-40B4-BE49-F238E27FC236}">
                <a16:creationId xmlns:a16="http://schemas.microsoft.com/office/drawing/2014/main" id="{706BD5BD-B9D1-4F2B-BD31-9B31A5A05BA1}"/>
              </a:ext>
            </a:extLst>
          </p:cNvPr>
          <p:cNvSpPr/>
          <p:nvPr/>
        </p:nvSpPr>
        <p:spPr>
          <a:xfrm>
            <a:off x="1980605" y="2551913"/>
            <a:ext cx="3315764" cy="181616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_tradnl" sz="797" dirty="0">
                <a:solidFill>
                  <a:schemeClr val="tx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  <a:t>Dirección de Asuntos Jurídicos Internacionales</a:t>
            </a:r>
            <a:endParaRPr lang="es-ES" sz="797" dirty="0">
              <a:solidFill>
                <a:schemeClr val="tx1"/>
              </a:solidFill>
              <a:latin typeface="Arial Narrow" panose="020B0606020202030204" pitchFamily="34" charset="0"/>
              <a:cs typeface="Verdana" panose="020B0604030504040204" pitchFamily="34" charset="0"/>
            </a:endParaRPr>
          </a:p>
        </p:txBody>
      </p:sp>
      <p:sp>
        <p:nvSpPr>
          <p:cNvPr id="206" name="Rectángulo redondeado 71">
            <a:extLst>
              <a:ext uri="{FF2B5EF4-FFF2-40B4-BE49-F238E27FC236}">
                <a16:creationId xmlns:a16="http://schemas.microsoft.com/office/drawing/2014/main" id="{D0BB657A-3F08-49EF-ADE8-501B314F6175}"/>
              </a:ext>
            </a:extLst>
          </p:cNvPr>
          <p:cNvSpPr/>
          <p:nvPr/>
        </p:nvSpPr>
        <p:spPr>
          <a:xfrm>
            <a:off x="1980605" y="2750427"/>
            <a:ext cx="3315764" cy="181616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_tradnl" sz="797" dirty="0">
                <a:solidFill>
                  <a:schemeClr val="tx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  <a:t>Dirección de la Academia Diplomática</a:t>
            </a:r>
            <a:endParaRPr lang="es-ES" sz="797" dirty="0">
              <a:solidFill>
                <a:schemeClr val="tx1"/>
              </a:solidFill>
              <a:latin typeface="Arial Narrow" panose="020B0606020202030204" pitchFamily="34" charset="0"/>
              <a:cs typeface="Verdana" panose="020B0604030504040204" pitchFamily="34" charset="0"/>
            </a:endParaRPr>
          </a:p>
        </p:txBody>
      </p:sp>
      <p:sp>
        <p:nvSpPr>
          <p:cNvPr id="207" name="Rectángulo redondeado 72">
            <a:extLst>
              <a:ext uri="{FF2B5EF4-FFF2-40B4-BE49-F238E27FC236}">
                <a16:creationId xmlns:a16="http://schemas.microsoft.com/office/drawing/2014/main" id="{2F51CFFD-F43E-4C3B-8B8B-ECF7F238845F}"/>
              </a:ext>
            </a:extLst>
          </p:cNvPr>
          <p:cNvSpPr/>
          <p:nvPr/>
        </p:nvSpPr>
        <p:spPr>
          <a:xfrm>
            <a:off x="1980605" y="2948941"/>
            <a:ext cx="3315764" cy="181616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_tradnl" sz="797" dirty="0">
                <a:solidFill>
                  <a:schemeClr val="tx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  <a:t>Dirección para el Desarrollo y la Integración Fronteriza</a:t>
            </a:r>
            <a:endParaRPr lang="es-ES" sz="797" dirty="0">
              <a:solidFill>
                <a:schemeClr val="tx1"/>
              </a:solidFill>
              <a:latin typeface="Arial Narrow" panose="020B0606020202030204" pitchFamily="34" charset="0"/>
              <a:cs typeface="Verdana" panose="020B0604030504040204" pitchFamily="34" charset="0"/>
            </a:endParaRPr>
          </a:p>
        </p:txBody>
      </p:sp>
      <p:sp>
        <p:nvSpPr>
          <p:cNvPr id="208" name="Rectángulo redondeado 73">
            <a:extLst>
              <a:ext uri="{FF2B5EF4-FFF2-40B4-BE49-F238E27FC236}">
                <a16:creationId xmlns:a16="http://schemas.microsoft.com/office/drawing/2014/main" id="{F38B32FE-92D1-413B-9008-9DD8840F3B7B}"/>
              </a:ext>
            </a:extLst>
          </p:cNvPr>
          <p:cNvSpPr/>
          <p:nvPr/>
        </p:nvSpPr>
        <p:spPr>
          <a:xfrm>
            <a:off x="1980605" y="3147454"/>
            <a:ext cx="3315764" cy="181616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_tradnl" sz="797" dirty="0">
                <a:solidFill>
                  <a:schemeClr val="tx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  <a:t>Dirección de Gestión de Información y Tecnología</a:t>
            </a:r>
            <a:endParaRPr lang="es-ES" sz="797" dirty="0">
              <a:solidFill>
                <a:schemeClr val="tx1"/>
              </a:solidFill>
              <a:latin typeface="Arial Narrow" panose="020B0606020202030204" pitchFamily="34" charset="0"/>
              <a:cs typeface="Verdana" panose="020B0604030504040204" pitchFamily="34" charset="0"/>
            </a:endParaRPr>
          </a:p>
        </p:txBody>
      </p:sp>
      <p:sp>
        <p:nvSpPr>
          <p:cNvPr id="209" name="Rectángulo redondeado 74">
            <a:extLst>
              <a:ext uri="{FF2B5EF4-FFF2-40B4-BE49-F238E27FC236}">
                <a16:creationId xmlns:a16="http://schemas.microsoft.com/office/drawing/2014/main" id="{6C411894-8F78-4D9C-B850-A40461858CF4}"/>
              </a:ext>
            </a:extLst>
          </p:cNvPr>
          <p:cNvSpPr/>
          <p:nvPr/>
        </p:nvSpPr>
        <p:spPr>
          <a:xfrm>
            <a:off x="5717013" y="2733236"/>
            <a:ext cx="2560040" cy="236094"/>
          </a:xfrm>
          <a:prstGeom prst="roundRect">
            <a:avLst>
              <a:gd name="adj" fmla="val 50000"/>
            </a:avLst>
          </a:prstGeom>
          <a:solidFill>
            <a:srgbClr val="A7D7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_tradnl" sz="797" dirty="0">
                <a:solidFill>
                  <a:schemeClr val="tx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  <a:t>Oficina Asesora de Planeación y Desarrollo Organizacional</a:t>
            </a:r>
            <a:endParaRPr lang="es-ES" sz="797" dirty="0">
              <a:solidFill>
                <a:schemeClr val="tx1"/>
              </a:solidFill>
              <a:latin typeface="Arial Narrow" panose="020B0606020202030204" pitchFamily="34" charset="0"/>
              <a:cs typeface="Verdana" panose="020B0604030504040204" pitchFamily="34" charset="0"/>
            </a:endParaRPr>
          </a:p>
        </p:txBody>
      </p:sp>
      <p:sp>
        <p:nvSpPr>
          <p:cNvPr id="210" name="Rectángulo redondeado 64">
            <a:hlinkClick r:id="rId4" action="ppaction://hlinksldjump"/>
            <a:extLst>
              <a:ext uri="{FF2B5EF4-FFF2-40B4-BE49-F238E27FC236}">
                <a16:creationId xmlns:a16="http://schemas.microsoft.com/office/drawing/2014/main" id="{71D8F70D-88C2-4D8A-B7EE-020402E99381}"/>
              </a:ext>
            </a:extLst>
          </p:cNvPr>
          <p:cNvSpPr/>
          <p:nvPr/>
        </p:nvSpPr>
        <p:spPr>
          <a:xfrm>
            <a:off x="285139" y="3725241"/>
            <a:ext cx="1892224" cy="253375"/>
          </a:xfrm>
          <a:prstGeom prst="roundRect">
            <a:avLst>
              <a:gd name="adj" fmla="val 50000"/>
            </a:avLst>
          </a:prstGeom>
          <a:solidFill>
            <a:srgbClr val="0066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_tradnl" sz="797" b="1" dirty="0">
                <a:solidFill>
                  <a:schemeClr val="bg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  <a:t>Despacho del Viceministro</a:t>
            </a:r>
            <a:br>
              <a:rPr lang="es-ES_tradnl" sz="797" b="1" dirty="0">
                <a:solidFill>
                  <a:schemeClr val="bg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</a:br>
            <a:r>
              <a:rPr lang="es-ES_tradnl" sz="797" b="1" dirty="0">
                <a:solidFill>
                  <a:schemeClr val="bg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  <a:t>de Relaciones Exteriores</a:t>
            </a:r>
            <a:endParaRPr lang="es-ES" sz="797" b="1" dirty="0">
              <a:solidFill>
                <a:schemeClr val="bg1"/>
              </a:solidFill>
              <a:latin typeface="Arial Narrow" panose="020B0606020202030204" pitchFamily="34" charset="0"/>
              <a:cs typeface="Verdana" panose="020B0604030504040204" pitchFamily="34" charset="0"/>
            </a:endParaRPr>
          </a:p>
        </p:txBody>
      </p:sp>
      <p:sp>
        <p:nvSpPr>
          <p:cNvPr id="211" name="Rectángulo redondeado 65">
            <a:hlinkClick r:id="rId4" action="ppaction://hlinksldjump"/>
            <a:extLst>
              <a:ext uri="{FF2B5EF4-FFF2-40B4-BE49-F238E27FC236}">
                <a16:creationId xmlns:a16="http://schemas.microsoft.com/office/drawing/2014/main" id="{C0BE996B-AF8B-4B6A-B244-899B06702F33}"/>
              </a:ext>
            </a:extLst>
          </p:cNvPr>
          <p:cNvSpPr/>
          <p:nvPr/>
        </p:nvSpPr>
        <p:spPr>
          <a:xfrm>
            <a:off x="2429892" y="3725241"/>
            <a:ext cx="1892224" cy="253375"/>
          </a:xfrm>
          <a:prstGeom prst="roundRect">
            <a:avLst>
              <a:gd name="adj" fmla="val 50000"/>
            </a:avLst>
          </a:prstGeom>
          <a:solidFill>
            <a:srgbClr val="0066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_tradnl" sz="797" b="1" dirty="0">
                <a:solidFill>
                  <a:schemeClr val="bg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  <a:t>Despacho del Viceministro </a:t>
            </a:r>
            <a:br>
              <a:rPr lang="es-ES_tradnl" sz="797" b="1" dirty="0">
                <a:solidFill>
                  <a:schemeClr val="bg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</a:br>
            <a:r>
              <a:rPr lang="es-ES_tradnl" sz="797" b="1" dirty="0">
                <a:solidFill>
                  <a:schemeClr val="bg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  <a:t>de Asuntos Multilaterales</a:t>
            </a:r>
            <a:endParaRPr lang="es-ES" sz="797" b="1" dirty="0">
              <a:solidFill>
                <a:schemeClr val="bg1"/>
              </a:solidFill>
              <a:latin typeface="Arial Narrow" panose="020B0606020202030204" pitchFamily="34" charset="0"/>
              <a:cs typeface="Verdana" panose="020B0604030504040204" pitchFamily="34" charset="0"/>
            </a:endParaRPr>
          </a:p>
        </p:txBody>
      </p:sp>
      <p:sp>
        <p:nvSpPr>
          <p:cNvPr id="212" name="Rectángulo redondeado 66">
            <a:hlinkClick r:id="rId4" action="ppaction://hlinksldjump"/>
            <a:extLst>
              <a:ext uri="{FF2B5EF4-FFF2-40B4-BE49-F238E27FC236}">
                <a16:creationId xmlns:a16="http://schemas.microsoft.com/office/drawing/2014/main" id="{6D8AB4BE-2308-45DA-9B4F-3932832E195F}"/>
              </a:ext>
            </a:extLst>
          </p:cNvPr>
          <p:cNvSpPr/>
          <p:nvPr/>
        </p:nvSpPr>
        <p:spPr>
          <a:xfrm>
            <a:off x="4574647" y="3725241"/>
            <a:ext cx="1892224" cy="253375"/>
          </a:xfrm>
          <a:prstGeom prst="roundRect">
            <a:avLst>
              <a:gd name="adj" fmla="val 50000"/>
            </a:avLst>
          </a:prstGeom>
          <a:solidFill>
            <a:srgbClr val="0066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_tradnl" sz="797" b="1" dirty="0">
                <a:solidFill>
                  <a:schemeClr val="bg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  <a:t>Secretaría General</a:t>
            </a:r>
            <a:endParaRPr lang="es-ES" sz="797" b="1" dirty="0">
              <a:solidFill>
                <a:schemeClr val="bg1"/>
              </a:solidFill>
              <a:latin typeface="Arial Narrow" panose="020B0606020202030204" pitchFamily="34" charset="0"/>
              <a:cs typeface="Verdana" panose="020B0604030504040204" pitchFamily="34" charset="0"/>
            </a:endParaRPr>
          </a:p>
        </p:txBody>
      </p:sp>
      <p:sp>
        <p:nvSpPr>
          <p:cNvPr id="213" name="Rectángulo redondeado 67">
            <a:hlinkClick r:id="rId4" action="ppaction://hlinksldjump"/>
            <a:extLst>
              <a:ext uri="{FF2B5EF4-FFF2-40B4-BE49-F238E27FC236}">
                <a16:creationId xmlns:a16="http://schemas.microsoft.com/office/drawing/2014/main" id="{D0E8E782-46B3-4DB8-A8E1-B4F8355921AA}"/>
              </a:ext>
            </a:extLst>
          </p:cNvPr>
          <p:cNvSpPr/>
          <p:nvPr/>
        </p:nvSpPr>
        <p:spPr>
          <a:xfrm>
            <a:off x="7791777" y="3725241"/>
            <a:ext cx="1892224" cy="253375"/>
          </a:xfrm>
          <a:prstGeom prst="roundRect">
            <a:avLst>
              <a:gd name="adj" fmla="val 50000"/>
            </a:avLst>
          </a:prstGeom>
          <a:solidFill>
            <a:srgbClr val="006699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_tradnl" sz="797" b="1" dirty="0">
                <a:solidFill>
                  <a:schemeClr val="bg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  <a:t>Misiones Colombianas </a:t>
            </a:r>
            <a:br>
              <a:rPr lang="es-ES_tradnl" sz="797" b="1" dirty="0">
                <a:solidFill>
                  <a:schemeClr val="bg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</a:br>
            <a:r>
              <a:rPr lang="es-ES_tradnl" sz="797" b="1" dirty="0">
                <a:solidFill>
                  <a:schemeClr val="bg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  <a:t>Acreditadas en el Exterior</a:t>
            </a:r>
            <a:endParaRPr lang="es-ES" sz="797" b="1" dirty="0">
              <a:solidFill>
                <a:schemeClr val="bg1"/>
              </a:solidFill>
              <a:latin typeface="Arial Narrow" panose="020B0606020202030204" pitchFamily="34" charset="0"/>
              <a:cs typeface="Verdana" panose="020B0604030504040204" pitchFamily="34" charset="0"/>
            </a:endParaRPr>
          </a:p>
        </p:txBody>
      </p:sp>
      <p:sp>
        <p:nvSpPr>
          <p:cNvPr id="214" name="Rectángulo redondeado 76">
            <a:extLst>
              <a:ext uri="{FF2B5EF4-FFF2-40B4-BE49-F238E27FC236}">
                <a16:creationId xmlns:a16="http://schemas.microsoft.com/office/drawing/2014/main" id="{63F3C223-D833-4F1D-B515-B877C9E221D6}"/>
              </a:ext>
            </a:extLst>
          </p:cNvPr>
          <p:cNvSpPr/>
          <p:nvPr/>
        </p:nvSpPr>
        <p:spPr>
          <a:xfrm>
            <a:off x="555242" y="4130685"/>
            <a:ext cx="1622121" cy="298466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_tradnl" sz="797" dirty="0">
                <a:solidFill>
                  <a:schemeClr val="tx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  <a:t>Dirección de América</a:t>
            </a:r>
            <a:endParaRPr lang="es-ES" sz="797" dirty="0">
              <a:solidFill>
                <a:schemeClr val="tx1"/>
              </a:solidFill>
              <a:latin typeface="Arial Narrow" panose="020B0606020202030204" pitchFamily="34" charset="0"/>
              <a:cs typeface="Verdana" panose="020B0604030504040204" pitchFamily="34" charset="0"/>
            </a:endParaRPr>
          </a:p>
        </p:txBody>
      </p:sp>
      <p:sp>
        <p:nvSpPr>
          <p:cNvPr id="215" name="Rectángulo redondeado 77">
            <a:extLst>
              <a:ext uri="{FF2B5EF4-FFF2-40B4-BE49-F238E27FC236}">
                <a16:creationId xmlns:a16="http://schemas.microsoft.com/office/drawing/2014/main" id="{17206FFA-04FF-44F3-BFB7-1D0B9EB13E90}"/>
              </a:ext>
            </a:extLst>
          </p:cNvPr>
          <p:cNvSpPr/>
          <p:nvPr/>
        </p:nvSpPr>
        <p:spPr>
          <a:xfrm>
            <a:off x="555242" y="4485448"/>
            <a:ext cx="1622121" cy="298466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_tradnl" sz="797" dirty="0">
                <a:solidFill>
                  <a:schemeClr val="tx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  <a:t>Dirección de Europa</a:t>
            </a:r>
            <a:endParaRPr lang="es-ES" sz="797" dirty="0">
              <a:solidFill>
                <a:schemeClr val="tx1"/>
              </a:solidFill>
              <a:latin typeface="Arial Narrow" panose="020B0606020202030204" pitchFamily="34" charset="0"/>
              <a:cs typeface="Verdana" panose="020B0604030504040204" pitchFamily="34" charset="0"/>
            </a:endParaRPr>
          </a:p>
        </p:txBody>
      </p:sp>
      <p:sp>
        <p:nvSpPr>
          <p:cNvPr id="216" name="Rectángulo redondeado 78">
            <a:extLst>
              <a:ext uri="{FF2B5EF4-FFF2-40B4-BE49-F238E27FC236}">
                <a16:creationId xmlns:a16="http://schemas.microsoft.com/office/drawing/2014/main" id="{9468C7BF-EBCE-4B72-850A-0F8C97F1CA44}"/>
              </a:ext>
            </a:extLst>
          </p:cNvPr>
          <p:cNvSpPr/>
          <p:nvPr/>
        </p:nvSpPr>
        <p:spPr>
          <a:xfrm>
            <a:off x="555242" y="4841335"/>
            <a:ext cx="1622121" cy="298466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_tradnl" sz="797" dirty="0">
                <a:solidFill>
                  <a:schemeClr val="tx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  <a:t>Dirección de Asia, África y Oceanía</a:t>
            </a:r>
            <a:endParaRPr lang="es-ES" sz="797" dirty="0">
              <a:solidFill>
                <a:schemeClr val="tx1"/>
              </a:solidFill>
              <a:latin typeface="Arial Narrow" panose="020B0606020202030204" pitchFamily="34" charset="0"/>
              <a:cs typeface="Verdana" panose="020B0604030504040204" pitchFamily="34" charset="0"/>
            </a:endParaRPr>
          </a:p>
        </p:txBody>
      </p:sp>
      <p:sp>
        <p:nvSpPr>
          <p:cNvPr id="217" name="Rectángulo redondeado 79">
            <a:extLst>
              <a:ext uri="{FF2B5EF4-FFF2-40B4-BE49-F238E27FC236}">
                <a16:creationId xmlns:a16="http://schemas.microsoft.com/office/drawing/2014/main" id="{0E41C516-D6F7-48AC-A363-C005B3FBFD68}"/>
              </a:ext>
            </a:extLst>
          </p:cNvPr>
          <p:cNvSpPr/>
          <p:nvPr/>
        </p:nvSpPr>
        <p:spPr>
          <a:xfrm>
            <a:off x="555242" y="5197222"/>
            <a:ext cx="1622121" cy="298466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_tradnl" sz="797" dirty="0">
                <a:solidFill>
                  <a:schemeClr val="tx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  <a:t>Dirección de Soberanía</a:t>
            </a:r>
            <a:endParaRPr lang="es-ES" sz="797" dirty="0">
              <a:solidFill>
                <a:schemeClr val="tx1"/>
              </a:solidFill>
              <a:latin typeface="Arial Narrow" panose="020B0606020202030204" pitchFamily="34" charset="0"/>
              <a:cs typeface="Verdana" panose="020B0604030504040204" pitchFamily="34" charset="0"/>
            </a:endParaRPr>
          </a:p>
        </p:txBody>
      </p:sp>
      <p:sp>
        <p:nvSpPr>
          <p:cNvPr id="218" name="Rectángulo redondeado 83">
            <a:extLst>
              <a:ext uri="{FF2B5EF4-FFF2-40B4-BE49-F238E27FC236}">
                <a16:creationId xmlns:a16="http://schemas.microsoft.com/office/drawing/2014/main" id="{2E3833BB-5E6D-49E0-B872-C572E9398955}"/>
              </a:ext>
            </a:extLst>
          </p:cNvPr>
          <p:cNvSpPr/>
          <p:nvPr/>
        </p:nvSpPr>
        <p:spPr>
          <a:xfrm>
            <a:off x="2655874" y="4130685"/>
            <a:ext cx="1732685" cy="298466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_tradnl" sz="797" dirty="0">
                <a:solidFill>
                  <a:schemeClr val="tx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  <a:t>Dirección de Asuntos</a:t>
            </a:r>
            <a:br>
              <a:rPr lang="es-ES_tradnl" sz="797" dirty="0">
                <a:solidFill>
                  <a:schemeClr val="tx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</a:br>
            <a:r>
              <a:rPr lang="es-ES_tradnl" sz="797" dirty="0">
                <a:solidFill>
                  <a:schemeClr val="tx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  <a:t>Políticos Multilaterales</a:t>
            </a:r>
            <a:endParaRPr lang="es-ES" sz="797" dirty="0">
              <a:solidFill>
                <a:schemeClr val="tx1"/>
              </a:solidFill>
              <a:latin typeface="Arial Narrow" panose="020B0606020202030204" pitchFamily="34" charset="0"/>
              <a:cs typeface="Verdana" panose="020B0604030504040204" pitchFamily="34" charset="0"/>
            </a:endParaRPr>
          </a:p>
        </p:txBody>
      </p:sp>
      <p:sp>
        <p:nvSpPr>
          <p:cNvPr id="219" name="Rectángulo redondeado 84">
            <a:extLst>
              <a:ext uri="{FF2B5EF4-FFF2-40B4-BE49-F238E27FC236}">
                <a16:creationId xmlns:a16="http://schemas.microsoft.com/office/drawing/2014/main" id="{BC42D63C-586B-44D8-95E6-604C1338011B}"/>
              </a:ext>
            </a:extLst>
          </p:cNvPr>
          <p:cNvSpPr/>
          <p:nvPr/>
        </p:nvSpPr>
        <p:spPr>
          <a:xfrm>
            <a:off x="2655874" y="4485448"/>
            <a:ext cx="1732685" cy="298466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_tradnl" sz="797" dirty="0">
                <a:solidFill>
                  <a:schemeClr val="tx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  <a:t>Dirección de Asuntos Económicos, </a:t>
            </a:r>
            <a:br>
              <a:rPr lang="es-ES_tradnl" sz="797" dirty="0">
                <a:solidFill>
                  <a:schemeClr val="tx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</a:br>
            <a:r>
              <a:rPr lang="es-ES_tradnl" sz="797" dirty="0">
                <a:solidFill>
                  <a:schemeClr val="tx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  <a:t>Sociales y Ambientales Multilaterales</a:t>
            </a:r>
            <a:endParaRPr lang="es-ES" sz="797" dirty="0">
              <a:solidFill>
                <a:schemeClr val="tx1"/>
              </a:solidFill>
              <a:latin typeface="Arial Narrow" panose="020B0606020202030204" pitchFamily="34" charset="0"/>
              <a:cs typeface="Verdana" panose="020B0604030504040204" pitchFamily="34" charset="0"/>
            </a:endParaRPr>
          </a:p>
        </p:txBody>
      </p:sp>
      <p:sp>
        <p:nvSpPr>
          <p:cNvPr id="220" name="Rectángulo redondeado 85">
            <a:extLst>
              <a:ext uri="{FF2B5EF4-FFF2-40B4-BE49-F238E27FC236}">
                <a16:creationId xmlns:a16="http://schemas.microsoft.com/office/drawing/2014/main" id="{2704B47E-4CDD-4F82-9105-09F45529F56C}"/>
              </a:ext>
            </a:extLst>
          </p:cNvPr>
          <p:cNvSpPr/>
          <p:nvPr/>
        </p:nvSpPr>
        <p:spPr>
          <a:xfrm>
            <a:off x="2655874" y="4841335"/>
            <a:ext cx="1732685" cy="298466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_tradnl" sz="797" dirty="0">
                <a:solidFill>
                  <a:schemeClr val="tx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  <a:t>Dirección de Derechos Humanos </a:t>
            </a:r>
            <a:br>
              <a:rPr lang="es-ES_tradnl" sz="797" dirty="0">
                <a:solidFill>
                  <a:schemeClr val="tx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</a:br>
            <a:r>
              <a:rPr lang="es-ES_tradnl" sz="797" dirty="0">
                <a:solidFill>
                  <a:schemeClr val="tx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  <a:t>y Derecho Internacional Humanitario</a:t>
            </a:r>
            <a:endParaRPr lang="es-ES" sz="797" dirty="0">
              <a:solidFill>
                <a:schemeClr val="tx1"/>
              </a:solidFill>
              <a:latin typeface="Arial Narrow" panose="020B0606020202030204" pitchFamily="34" charset="0"/>
              <a:cs typeface="Verdana" panose="020B0604030504040204" pitchFamily="34" charset="0"/>
            </a:endParaRPr>
          </a:p>
        </p:txBody>
      </p:sp>
      <p:sp>
        <p:nvSpPr>
          <p:cNvPr id="221" name="Rectángulo redondeado 86">
            <a:extLst>
              <a:ext uri="{FF2B5EF4-FFF2-40B4-BE49-F238E27FC236}">
                <a16:creationId xmlns:a16="http://schemas.microsoft.com/office/drawing/2014/main" id="{B8897173-CD13-4364-8C65-B986B0A77E8B}"/>
              </a:ext>
            </a:extLst>
          </p:cNvPr>
          <p:cNvSpPr/>
          <p:nvPr/>
        </p:nvSpPr>
        <p:spPr>
          <a:xfrm>
            <a:off x="2655874" y="5197222"/>
            <a:ext cx="1732685" cy="298466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_tradnl" sz="797" dirty="0">
                <a:solidFill>
                  <a:schemeClr val="tx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  <a:t>Dirección de Cooperación Internacional</a:t>
            </a:r>
            <a:endParaRPr lang="es-ES" sz="797" dirty="0">
              <a:solidFill>
                <a:schemeClr val="tx1"/>
              </a:solidFill>
              <a:latin typeface="Arial Narrow" panose="020B0606020202030204" pitchFamily="34" charset="0"/>
              <a:cs typeface="Verdana" panose="020B0604030504040204" pitchFamily="34" charset="0"/>
            </a:endParaRPr>
          </a:p>
        </p:txBody>
      </p:sp>
      <p:sp>
        <p:nvSpPr>
          <p:cNvPr id="222" name="Rectángulo redondeado 87">
            <a:extLst>
              <a:ext uri="{FF2B5EF4-FFF2-40B4-BE49-F238E27FC236}">
                <a16:creationId xmlns:a16="http://schemas.microsoft.com/office/drawing/2014/main" id="{5605D9C1-3A0C-4771-84B0-4B1AF4E7AB73}"/>
              </a:ext>
            </a:extLst>
          </p:cNvPr>
          <p:cNvSpPr/>
          <p:nvPr/>
        </p:nvSpPr>
        <p:spPr>
          <a:xfrm>
            <a:off x="2655874" y="5553107"/>
            <a:ext cx="1732685" cy="298466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_tradnl" sz="797" dirty="0">
                <a:solidFill>
                  <a:schemeClr val="tx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  <a:t>Dirección de Asuntos Culturales</a:t>
            </a:r>
            <a:endParaRPr lang="es-ES" sz="797" dirty="0">
              <a:solidFill>
                <a:schemeClr val="tx1"/>
              </a:solidFill>
              <a:latin typeface="Arial Narrow" panose="020B0606020202030204" pitchFamily="34" charset="0"/>
              <a:cs typeface="Verdana" panose="020B0604030504040204" pitchFamily="34" charset="0"/>
            </a:endParaRPr>
          </a:p>
        </p:txBody>
      </p:sp>
      <p:sp>
        <p:nvSpPr>
          <p:cNvPr id="223" name="Rectángulo redondeado 88">
            <a:extLst>
              <a:ext uri="{FF2B5EF4-FFF2-40B4-BE49-F238E27FC236}">
                <a16:creationId xmlns:a16="http://schemas.microsoft.com/office/drawing/2014/main" id="{C2B3D2EC-7B9E-4084-ABC3-37E08CF155EA}"/>
              </a:ext>
            </a:extLst>
          </p:cNvPr>
          <p:cNvSpPr/>
          <p:nvPr/>
        </p:nvSpPr>
        <p:spPr>
          <a:xfrm>
            <a:off x="2655874" y="5908994"/>
            <a:ext cx="1732685" cy="298466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_tradnl" sz="797" dirty="0">
                <a:solidFill>
                  <a:schemeClr val="tx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  <a:t>Dirección de Mecanismos de </a:t>
            </a:r>
            <a:br>
              <a:rPr lang="es-ES_tradnl" sz="797" dirty="0">
                <a:solidFill>
                  <a:schemeClr val="tx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</a:br>
            <a:r>
              <a:rPr lang="es-ES_tradnl" sz="797" dirty="0">
                <a:solidFill>
                  <a:schemeClr val="tx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  <a:t>Concertación e Integración Regionales</a:t>
            </a:r>
            <a:endParaRPr lang="es-ES" sz="797" dirty="0">
              <a:solidFill>
                <a:schemeClr val="tx1"/>
              </a:solidFill>
              <a:latin typeface="Arial Narrow" panose="020B0606020202030204" pitchFamily="34" charset="0"/>
              <a:cs typeface="Verdana" panose="020B0604030504040204" pitchFamily="34" charset="0"/>
            </a:endParaRPr>
          </a:p>
        </p:txBody>
      </p:sp>
      <p:sp>
        <p:nvSpPr>
          <p:cNvPr id="224" name="Rectángulo redondeado 90">
            <a:extLst>
              <a:ext uri="{FF2B5EF4-FFF2-40B4-BE49-F238E27FC236}">
                <a16:creationId xmlns:a16="http://schemas.microsoft.com/office/drawing/2014/main" id="{0D0EB01A-9497-4909-B92B-B959804F2DE2}"/>
              </a:ext>
            </a:extLst>
          </p:cNvPr>
          <p:cNvSpPr/>
          <p:nvPr/>
        </p:nvSpPr>
        <p:spPr>
          <a:xfrm>
            <a:off x="4844750" y="4130685"/>
            <a:ext cx="1622121" cy="298466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_tradnl" sz="797" dirty="0">
                <a:solidFill>
                  <a:schemeClr val="tx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  <a:t>Dirección de Talento Humano</a:t>
            </a:r>
            <a:endParaRPr lang="es-ES" sz="797" dirty="0">
              <a:solidFill>
                <a:schemeClr val="tx1"/>
              </a:solidFill>
              <a:latin typeface="Arial Narrow" panose="020B0606020202030204" pitchFamily="34" charset="0"/>
              <a:cs typeface="Verdana" panose="020B0604030504040204" pitchFamily="34" charset="0"/>
            </a:endParaRPr>
          </a:p>
        </p:txBody>
      </p:sp>
      <p:sp>
        <p:nvSpPr>
          <p:cNvPr id="225" name="Rectángulo redondeado 91">
            <a:extLst>
              <a:ext uri="{FF2B5EF4-FFF2-40B4-BE49-F238E27FC236}">
                <a16:creationId xmlns:a16="http://schemas.microsoft.com/office/drawing/2014/main" id="{44803C88-CF03-42E2-91D3-E9F0C154CF97}"/>
              </a:ext>
            </a:extLst>
          </p:cNvPr>
          <p:cNvSpPr/>
          <p:nvPr/>
        </p:nvSpPr>
        <p:spPr>
          <a:xfrm>
            <a:off x="4844750" y="4485448"/>
            <a:ext cx="1622121" cy="298466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_tradnl" sz="797" dirty="0">
                <a:solidFill>
                  <a:schemeClr val="tx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  <a:t>Dirección Administrativa y Financiera</a:t>
            </a:r>
            <a:endParaRPr lang="es-ES" sz="797" dirty="0">
              <a:solidFill>
                <a:schemeClr val="tx1"/>
              </a:solidFill>
              <a:latin typeface="Arial Narrow" panose="020B0606020202030204" pitchFamily="34" charset="0"/>
              <a:cs typeface="Verdana" panose="020B0604030504040204" pitchFamily="34" charset="0"/>
            </a:endParaRPr>
          </a:p>
        </p:txBody>
      </p:sp>
      <p:sp>
        <p:nvSpPr>
          <p:cNvPr id="226" name="Rectángulo redondeado 92">
            <a:extLst>
              <a:ext uri="{FF2B5EF4-FFF2-40B4-BE49-F238E27FC236}">
                <a16:creationId xmlns:a16="http://schemas.microsoft.com/office/drawing/2014/main" id="{354570A3-42DF-4FD8-9E44-19EB2CB0B720}"/>
              </a:ext>
            </a:extLst>
          </p:cNvPr>
          <p:cNvSpPr/>
          <p:nvPr/>
        </p:nvSpPr>
        <p:spPr>
          <a:xfrm>
            <a:off x="4844750" y="4841335"/>
            <a:ext cx="1622121" cy="298466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_tradnl" sz="797" dirty="0">
                <a:solidFill>
                  <a:schemeClr val="tx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  <a:t>Dirección de Asuntos Migratorios, Consulares y Servicio al Ciudadano</a:t>
            </a:r>
            <a:endParaRPr lang="es-ES" sz="797" dirty="0">
              <a:solidFill>
                <a:schemeClr val="tx1"/>
              </a:solidFill>
              <a:latin typeface="Arial Narrow" panose="020B0606020202030204" pitchFamily="34" charset="0"/>
              <a:cs typeface="Verdana" panose="020B0604030504040204" pitchFamily="34" charset="0"/>
            </a:endParaRPr>
          </a:p>
        </p:txBody>
      </p:sp>
      <p:sp>
        <p:nvSpPr>
          <p:cNvPr id="227" name="Rectángulo redondeado 93">
            <a:extLst>
              <a:ext uri="{FF2B5EF4-FFF2-40B4-BE49-F238E27FC236}">
                <a16:creationId xmlns:a16="http://schemas.microsoft.com/office/drawing/2014/main" id="{9B57BD0F-0A15-4886-B8B3-6209B8D0628B}"/>
              </a:ext>
            </a:extLst>
          </p:cNvPr>
          <p:cNvSpPr/>
          <p:nvPr/>
        </p:nvSpPr>
        <p:spPr>
          <a:xfrm>
            <a:off x="4844750" y="5197222"/>
            <a:ext cx="1622121" cy="298466"/>
          </a:xfrm>
          <a:prstGeom prst="roundRect">
            <a:avLst>
              <a:gd name="adj" fmla="val 50000"/>
            </a:avLst>
          </a:prstGeom>
          <a:solidFill>
            <a:srgbClr val="A7D7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CO" sz="797" dirty="0">
                <a:solidFill>
                  <a:schemeClr val="tx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  <a:t>Oficina Asesora Jurídica Interna</a:t>
            </a:r>
          </a:p>
        </p:txBody>
      </p:sp>
      <p:sp>
        <p:nvSpPr>
          <p:cNvPr id="228" name="Rectángulo redondeado 94">
            <a:extLst>
              <a:ext uri="{FF2B5EF4-FFF2-40B4-BE49-F238E27FC236}">
                <a16:creationId xmlns:a16="http://schemas.microsoft.com/office/drawing/2014/main" id="{B08B3934-6E47-4422-91AE-BD2F1AC61CBC}"/>
              </a:ext>
            </a:extLst>
          </p:cNvPr>
          <p:cNvSpPr/>
          <p:nvPr/>
        </p:nvSpPr>
        <p:spPr>
          <a:xfrm>
            <a:off x="4844750" y="5553107"/>
            <a:ext cx="1622121" cy="298466"/>
          </a:xfrm>
          <a:prstGeom prst="roundRect">
            <a:avLst>
              <a:gd name="adj" fmla="val 50000"/>
            </a:avLst>
          </a:prstGeom>
          <a:solidFill>
            <a:srgbClr val="A7D7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_tradnl" sz="797" dirty="0">
                <a:solidFill>
                  <a:schemeClr val="tx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  <a:t>Oficina de Control Disciplinario Interno</a:t>
            </a:r>
            <a:endParaRPr lang="es-ES" sz="797" dirty="0">
              <a:solidFill>
                <a:schemeClr val="tx1"/>
              </a:solidFill>
              <a:latin typeface="Arial Narrow" panose="020B0606020202030204" pitchFamily="34" charset="0"/>
              <a:cs typeface="Verdana" panose="020B0604030504040204" pitchFamily="34" charset="0"/>
            </a:endParaRPr>
          </a:p>
        </p:txBody>
      </p:sp>
      <p:sp>
        <p:nvSpPr>
          <p:cNvPr id="229" name="Rectángulo redondeado 97">
            <a:extLst>
              <a:ext uri="{FF2B5EF4-FFF2-40B4-BE49-F238E27FC236}">
                <a16:creationId xmlns:a16="http://schemas.microsoft.com/office/drawing/2014/main" id="{C64F7820-6BB6-4657-8768-60F49DCBC478}"/>
              </a:ext>
            </a:extLst>
          </p:cNvPr>
          <p:cNvSpPr/>
          <p:nvPr/>
        </p:nvSpPr>
        <p:spPr>
          <a:xfrm>
            <a:off x="6719399" y="4185310"/>
            <a:ext cx="1841360" cy="350617"/>
          </a:xfrm>
          <a:prstGeom prst="roundRect">
            <a:avLst>
              <a:gd name="adj" fmla="val 50000"/>
            </a:avLst>
          </a:prstGeom>
          <a:solidFill>
            <a:srgbClr val="0099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_tradnl" sz="797" dirty="0">
                <a:solidFill>
                  <a:schemeClr val="bg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  <a:t>Misiones Permanentes ante Organismos Internacionales Multilaterales y Regionales</a:t>
            </a:r>
            <a:endParaRPr lang="es-ES" sz="797" dirty="0">
              <a:solidFill>
                <a:schemeClr val="bg1"/>
              </a:solidFill>
              <a:latin typeface="Arial Narrow" panose="020B0606020202030204" pitchFamily="34" charset="0"/>
              <a:cs typeface="Verdana" panose="020B0604030504040204" pitchFamily="34" charset="0"/>
            </a:endParaRPr>
          </a:p>
        </p:txBody>
      </p:sp>
      <p:sp>
        <p:nvSpPr>
          <p:cNvPr id="230" name="Rectángulo redondeado 162">
            <a:extLst>
              <a:ext uri="{FF2B5EF4-FFF2-40B4-BE49-F238E27FC236}">
                <a16:creationId xmlns:a16="http://schemas.microsoft.com/office/drawing/2014/main" id="{B1EB773D-09FC-49F4-A9E1-E1218C5BE7D3}"/>
              </a:ext>
            </a:extLst>
          </p:cNvPr>
          <p:cNvSpPr/>
          <p:nvPr/>
        </p:nvSpPr>
        <p:spPr>
          <a:xfrm>
            <a:off x="8933148" y="4185309"/>
            <a:ext cx="1621941" cy="350617"/>
          </a:xfrm>
          <a:prstGeom prst="roundRect">
            <a:avLst>
              <a:gd name="adj" fmla="val 50000"/>
            </a:avLst>
          </a:prstGeom>
          <a:solidFill>
            <a:srgbClr val="0099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_tradnl" sz="797" dirty="0">
                <a:solidFill>
                  <a:schemeClr val="bg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  <a:t>Embajadas</a:t>
            </a:r>
            <a:endParaRPr lang="es-ES" sz="797" dirty="0">
              <a:solidFill>
                <a:schemeClr val="bg1"/>
              </a:solidFill>
              <a:latin typeface="Arial Narrow" panose="020B0606020202030204" pitchFamily="34" charset="0"/>
              <a:cs typeface="Verdana" panose="020B0604030504040204" pitchFamily="34" charset="0"/>
            </a:endParaRPr>
          </a:p>
        </p:txBody>
      </p:sp>
      <p:sp>
        <p:nvSpPr>
          <p:cNvPr id="231" name="Rectángulo redondeado 163">
            <a:extLst>
              <a:ext uri="{FF2B5EF4-FFF2-40B4-BE49-F238E27FC236}">
                <a16:creationId xmlns:a16="http://schemas.microsoft.com/office/drawing/2014/main" id="{458AD5B3-627E-44DC-B4D1-2835EF06CCA3}"/>
              </a:ext>
            </a:extLst>
          </p:cNvPr>
          <p:cNvSpPr/>
          <p:nvPr/>
        </p:nvSpPr>
        <p:spPr>
          <a:xfrm>
            <a:off x="8933148" y="4824987"/>
            <a:ext cx="1621941" cy="350617"/>
          </a:xfrm>
          <a:prstGeom prst="roundRect">
            <a:avLst>
              <a:gd name="adj" fmla="val 50000"/>
            </a:avLst>
          </a:prstGeom>
          <a:solidFill>
            <a:srgbClr val="0099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_tradnl" sz="797" dirty="0">
                <a:solidFill>
                  <a:schemeClr val="bg1"/>
                </a:solidFill>
                <a:latin typeface="Arial Narrow" panose="020B0606020202030204" pitchFamily="34" charset="0"/>
                <a:cs typeface="Verdana" panose="020B0604030504040204" pitchFamily="34" charset="0"/>
              </a:rPr>
              <a:t>Consulados</a:t>
            </a:r>
            <a:endParaRPr lang="es-ES" sz="797" dirty="0">
              <a:solidFill>
                <a:schemeClr val="bg1"/>
              </a:solidFill>
              <a:latin typeface="Arial Narrow" panose="020B0606020202030204" pitchFamily="34" charset="0"/>
              <a:cs typeface="Verdana" panose="020B0604030504040204" pitchFamily="34" charset="0"/>
            </a:endParaRPr>
          </a:p>
        </p:txBody>
      </p:sp>
      <p:cxnSp>
        <p:nvCxnSpPr>
          <p:cNvPr id="232" name="Conector angular 213">
            <a:extLst>
              <a:ext uri="{FF2B5EF4-FFF2-40B4-BE49-F238E27FC236}">
                <a16:creationId xmlns:a16="http://schemas.microsoft.com/office/drawing/2014/main" id="{E4935C1A-5A16-407C-909D-88736AC214E6}"/>
              </a:ext>
            </a:extLst>
          </p:cNvPr>
          <p:cNvCxnSpPr>
            <a:cxnSpLocks/>
            <a:stCxn id="211" idx="2"/>
            <a:endCxn id="218" idx="1"/>
          </p:cNvCxnSpPr>
          <p:nvPr/>
        </p:nvCxnSpPr>
        <p:spPr>
          <a:xfrm rot="5400000">
            <a:off x="2865289" y="3769202"/>
            <a:ext cx="301303" cy="720128"/>
          </a:xfrm>
          <a:prstGeom prst="bentConnector4">
            <a:avLst>
              <a:gd name="adj1" fmla="val 25235"/>
              <a:gd name="adj2" fmla="val 138541"/>
            </a:avLst>
          </a:prstGeom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Conector angular 215">
            <a:extLst>
              <a:ext uri="{FF2B5EF4-FFF2-40B4-BE49-F238E27FC236}">
                <a16:creationId xmlns:a16="http://schemas.microsoft.com/office/drawing/2014/main" id="{0051DFDF-7C44-4D17-8C0F-35E36EB38316}"/>
              </a:ext>
            </a:extLst>
          </p:cNvPr>
          <p:cNvCxnSpPr>
            <a:cxnSpLocks/>
            <a:stCxn id="211" idx="2"/>
            <a:endCxn id="219" idx="1"/>
          </p:cNvCxnSpPr>
          <p:nvPr/>
        </p:nvCxnSpPr>
        <p:spPr>
          <a:xfrm rot="5400000">
            <a:off x="2687906" y="3946585"/>
            <a:ext cx="656066" cy="720128"/>
          </a:xfrm>
          <a:prstGeom prst="bentConnector4">
            <a:avLst>
              <a:gd name="adj1" fmla="val 11727"/>
              <a:gd name="adj2" fmla="val 138541"/>
            </a:avLst>
          </a:prstGeom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Conector angular 217">
            <a:extLst>
              <a:ext uri="{FF2B5EF4-FFF2-40B4-BE49-F238E27FC236}">
                <a16:creationId xmlns:a16="http://schemas.microsoft.com/office/drawing/2014/main" id="{4A0CCB4D-DECD-4B67-A273-45870DF9BE0A}"/>
              </a:ext>
            </a:extLst>
          </p:cNvPr>
          <p:cNvCxnSpPr>
            <a:cxnSpLocks/>
            <a:stCxn id="211" idx="2"/>
            <a:endCxn id="220" idx="1"/>
          </p:cNvCxnSpPr>
          <p:nvPr/>
        </p:nvCxnSpPr>
        <p:spPr>
          <a:xfrm rot="5400000">
            <a:off x="2509964" y="4124527"/>
            <a:ext cx="1011952" cy="720128"/>
          </a:xfrm>
          <a:prstGeom prst="bentConnector4">
            <a:avLst>
              <a:gd name="adj1" fmla="val 7460"/>
              <a:gd name="adj2" fmla="val 138540"/>
            </a:avLst>
          </a:prstGeom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Conector angular 219">
            <a:extLst>
              <a:ext uri="{FF2B5EF4-FFF2-40B4-BE49-F238E27FC236}">
                <a16:creationId xmlns:a16="http://schemas.microsoft.com/office/drawing/2014/main" id="{72A54D2F-2B43-4771-8973-BD31D732FE87}"/>
              </a:ext>
            </a:extLst>
          </p:cNvPr>
          <p:cNvCxnSpPr>
            <a:cxnSpLocks/>
            <a:stCxn id="211" idx="2"/>
            <a:endCxn id="221" idx="1"/>
          </p:cNvCxnSpPr>
          <p:nvPr/>
        </p:nvCxnSpPr>
        <p:spPr>
          <a:xfrm rot="5400000">
            <a:off x="2332021" y="4302469"/>
            <a:ext cx="1367839" cy="720128"/>
          </a:xfrm>
          <a:prstGeom prst="bentConnector4">
            <a:avLst>
              <a:gd name="adj1" fmla="val 5626"/>
              <a:gd name="adj2" fmla="val 138541"/>
            </a:avLst>
          </a:prstGeom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Conector angular 221">
            <a:extLst>
              <a:ext uri="{FF2B5EF4-FFF2-40B4-BE49-F238E27FC236}">
                <a16:creationId xmlns:a16="http://schemas.microsoft.com/office/drawing/2014/main" id="{090B9325-F754-4BA6-958D-8C019A2911B8}"/>
              </a:ext>
            </a:extLst>
          </p:cNvPr>
          <p:cNvCxnSpPr>
            <a:cxnSpLocks/>
            <a:stCxn id="211" idx="2"/>
            <a:endCxn id="222" idx="1"/>
          </p:cNvCxnSpPr>
          <p:nvPr/>
        </p:nvCxnSpPr>
        <p:spPr>
          <a:xfrm rot="5400000">
            <a:off x="2154077" y="4480414"/>
            <a:ext cx="1723725" cy="720128"/>
          </a:xfrm>
          <a:prstGeom prst="bentConnector4">
            <a:avLst>
              <a:gd name="adj1" fmla="val 4381"/>
              <a:gd name="adj2" fmla="val 138541"/>
            </a:avLst>
          </a:prstGeom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Conector angular 223">
            <a:extLst>
              <a:ext uri="{FF2B5EF4-FFF2-40B4-BE49-F238E27FC236}">
                <a16:creationId xmlns:a16="http://schemas.microsoft.com/office/drawing/2014/main" id="{7E96307E-8DEA-486F-B395-D7AB891174F1}"/>
              </a:ext>
            </a:extLst>
          </p:cNvPr>
          <p:cNvCxnSpPr>
            <a:cxnSpLocks/>
            <a:stCxn id="211" idx="2"/>
            <a:endCxn id="223" idx="1"/>
          </p:cNvCxnSpPr>
          <p:nvPr/>
        </p:nvCxnSpPr>
        <p:spPr>
          <a:xfrm rot="5400000">
            <a:off x="1976133" y="4658357"/>
            <a:ext cx="2079613" cy="720128"/>
          </a:xfrm>
          <a:prstGeom prst="bentConnector4">
            <a:avLst>
              <a:gd name="adj1" fmla="val 3701"/>
              <a:gd name="adj2" fmla="val 138541"/>
            </a:avLst>
          </a:prstGeom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Conector angular 229">
            <a:extLst>
              <a:ext uri="{FF2B5EF4-FFF2-40B4-BE49-F238E27FC236}">
                <a16:creationId xmlns:a16="http://schemas.microsoft.com/office/drawing/2014/main" id="{5A0A3C43-00AF-4FE6-AAEA-89E252BA3BFD}"/>
              </a:ext>
            </a:extLst>
          </p:cNvPr>
          <p:cNvCxnSpPr/>
          <p:nvPr/>
        </p:nvCxnSpPr>
        <p:spPr>
          <a:xfrm rot="5400000">
            <a:off x="742593" y="3791264"/>
            <a:ext cx="301303" cy="676009"/>
          </a:xfrm>
          <a:prstGeom prst="bentConnector4">
            <a:avLst>
              <a:gd name="adj1" fmla="val 25235"/>
              <a:gd name="adj2" fmla="val 142321"/>
            </a:avLst>
          </a:prstGeom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Conector angular 230">
            <a:extLst>
              <a:ext uri="{FF2B5EF4-FFF2-40B4-BE49-F238E27FC236}">
                <a16:creationId xmlns:a16="http://schemas.microsoft.com/office/drawing/2014/main" id="{5BA3CEA6-585E-4076-89C0-E1C6D3F01845}"/>
              </a:ext>
            </a:extLst>
          </p:cNvPr>
          <p:cNvCxnSpPr/>
          <p:nvPr/>
        </p:nvCxnSpPr>
        <p:spPr>
          <a:xfrm rot="5400000">
            <a:off x="565213" y="3968644"/>
            <a:ext cx="656066" cy="676009"/>
          </a:xfrm>
          <a:prstGeom prst="bentConnector4">
            <a:avLst>
              <a:gd name="adj1" fmla="val 11772"/>
              <a:gd name="adj2" fmla="val 142321"/>
            </a:avLst>
          </a:prstGeom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Conector angular 231">
            <a:extLst>
              <a:ext uri="{FF2B5EF4-FFF2-40B4-BE49-F238E27FC236}">
                <a16:creationId xmlns:a16="http://schemas.microsoft.com/office/drawing/2014/main" id="{A4F4CDB6-91A4-45ED-8A3D-0B9EE5943663}"/>
              </a:ext>
            </a:extLst>
          </p:cNvPr>
          <p:cNvCxnSpPr/>
          <p:nvPr/>
        </p:nvCxnSpPr>
        <p:spPr>
          <a:xfrm rot="5400000">
            <a:off x="387270" y="4146588"/>
            <a:ext cx="1011952" cy="676009"/>
          </a:xfrm>
          <a:prstGeom prst="bentConnector4">
            <a:avLst>
              <a:gd name="adj1" fmla="val 7563"/>
              <a:gd name="adj2" fmla="val 142321"/>
            </a:avLst>
          </a:prstGeom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Conector angular 232">
            <a:extLst>
              <a:ext uri="{FF2B5EF4-FFF2-40B4-BE49-F238E27FC236}">
                <a16:creationId xmlns:a16="http://schemas.microsoft.com/office/drawing/2014/main" id="{86282257-60EF-4319-BCBF-5992989821B6}"/>
              </a:ext>
            </a:extLst>
          </p:cNvPr>
          <p:cNvCxnSpPr/>
          <p:nvPr/>
        </p:nvCxnSpPr>
        <p:spPr>
          <a:xfrm rot="5400000">
            <a:off x="209326" y="4324531"/>
            <a:ext cx="1367839" cy="676009"/>
          </a:xfrm>
          <a:prstGeom prst="bentConnector4">
            <a:avLst>
              <a:gd name="adj1" fmla="val 5545"/>
              <a:gd name="adj2" fmla="val 142321"/>
            </a:avLst>
          </a:prstGeom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Conector angular 235">
            <a:extLst>
              <a:ext uri="{FF2B5EF4-FFF2-40B4-BE49-F238E27FC236}">
                <a16:creationId xmlns:a16="http://schemas.microsoft.com/office/drawing/2014/main" id="{36B37FC1-C4D3-4E75-9D81-A411EA282529}"/>
              </a:ext>
            </a:extLst>
          </p:cNvPr>
          <p:cNvCxnSpPr/>
          <p:nvPr/>
        </p:nvCxnSpPr>
        <p:spPr>
          <a:xfrm rot="5400000">
            <a:off x="5025324" y="3791264"/>
            <a:ext cx="301303" cy="676009"/>
          </a:xfrm>
          <a:prstGeom prst="bentConnector4">
            <a:avLst>
              <a:gd name="adj1" fmla="val 25235"/>
              <a:gd name="adj2" fmla="val 142321"/>
            </a:avLst>
          </a:prstGeom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Conector angular 236">
            <a:extLst>
              <a:ext uri="{FF2B5EF4-FFF2-40B4-BE49-F238E27FC236}">
                <a16:creationId xmlns:a16="http://schemas.microsoft.com/office/drawing/2014/main" id="{DBEA66CE-FCFC-4C30-8137-89CFAD353004}"/>
              </a:ext>
            </a:extLst>
          </p:cNvPr>
          <p:cNvCxnSpPr/>
          <p:nvPr/>
        </p:nvCxnSpPr>
        <p:spPr>
          <a:xfrm rot="5400000">
            <a:off x="4847943" y="3968644"/>
            <a:ext cx="656066" cy="676009"/>
          </a:xfrm>
          <a:prstGeom prst="bentConnector4">
            <a:avLst>
              <a:gd name="adj1" fmla="val 11772"/>
              <a:gd name="adj2" fmla="val 142321"/>
            </a:avLst>
          </a:prstGeom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Conector angular 237">
            <a:extLst>
              <a:ext uri="{FF2B5EF4-FFF2-40B4-BE49-F238E27FC236}">
                <a16:creationId xmlns:a16="http://schemas.microsoft.com/office/drawing/2014/main" id="{E5916A28-049E-4745-A104-EB902AEF57E6}"/>
              </a:ext>
            </a:extLst>
          </p:cNvPr>
          <p:cNvCxnSpPr/>
          <p:nvPr/>
        </p:nvCxnSpPr>
        <p:spPr>
          <a:xfrm rot="5400000">
            <a:off x="4670002" y="4146588"/>
            <a:ext cx="1011952" cy="676009"/>
          </a:xfrm>
          <a:prstGeom prst="bentConnector4">
            <a:avLst>
              <a:gd name="adj1" fmla="val 7563"/>
              <a:gd name="adj2" fmla="val 142321"/>
            </a:avLst>
          </a:prstGeom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Conector angular 255">
            <a:extLst>
              <a:ext uri="{FF2B5EF4-FFF2-40B4-BE49-F238E27FC236}">
                <a16:creationId xmlns:a16="http://schemas.microsoft.com/office/drawing/2014/main" id="{63E19077-A03D-4A94-80F5-AFEA75D4FC81}"/>
              </a:ext>
            </a:extLst>
          </p:cNvPr>
          <p:cNvCxnSpPr/>
          <p:nvPr/>
        </p:nvCxnSpPr>
        <p:spPr>
          <a:xfrm rot="5400000">
            <a:off x="4492056" y="4324531"/>
            <a:ext cx="1367839" cy="676009"/>
          </a:xfrm>
          <a:prstGeom prst="bentConnector4">
            <a:avLst>
              <a:gd name="adj1" fmla="val 5545"/>
              <a:gd name="adj2" fmla="val 142321"/>
            </a:avLst>
          </a:prstGeom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Conector angular 256">
            <a:extLst>
              <a:ext uri="{FF2B5EF4-FFF2-40B4-BE49-F238E27FC236}">
                <a16:creationId xmlns:a16="http://schemas.microsoft.com/office/drawing/2014/main" id="{8FF1071A-4689-41FB-B215-AC5E63D35610}"/>
              </a:ext>
            </a:extLst>
          </p:cNvPr>
          <p:cNvCxnSpPr/>
          <p:nvPr/>
        </p:nvCxnSpPr>
        <p:spPr>
          <a:xfrm rot="5400000">
            <a:off x="4314114" y="4502473"/>
            <a:ext cx="1723725" cy="676009"/>
          </a:xfrm>
          <a:prstGeom prst="bentConnector4">
            <a:avLst>
              <a:gd name="adj1" fmla="val 4502"/>
              <a:gd name="adj2" fmla="val 142321"/>
            </a:avLst>
          </a:prstGeom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Conector angular 268">
            <a:extLst>
              <a:ext uri="{FF2B5EF4-FFF2-40B4-BE49-F238E27FC236}">
                <a16:creationId xmlns:a16="http://schemas.microsoft.com/office/drawing/2014/main" id="{B281FBE5-91AF-4747-B83D-22844242D110}"/>
              </a:ext>
            </a:extLst>
          </p:cNvPr>
          <p:cNvCxnSpPr>
            <a:stCxn id="203" idx="2"/>
            <a:endCxn id="210" idx="0"/>
          </p:cNvCxnSpPr>
          <p:nvPr/>
        </p:nvCxnSpPr>
        <p:spPr>
          <a:xfrm rot="5400000">
            <a:off x="2668198" y="879459"/>
            <a:ext cx="1408836" cy="4282729"/>
          </a:xfrm>
          <a:prstGeom prst="bentConnector3">
            <a:avLst>
              <a:gd name="adj1" fmla="val 85548"/>
            </a:avLst>
          </a:prstGeom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Conector angular 271">
            <a:extLst>
              <a:ext uri="{FF2B5EF4-FFF2-40B4-BE49-F238E27FC236}">
                <a16:creationId xmlns:a16="http://schemas.microsoft.com/office/drawing/2014/main" id="{B6D7B501-FB46-47B9-A596-EE62A872FF61}"/>
              </a:ext>
            </a:extLst>
          </p:cNvPr>
          <p:cNvCxnSpPr>
            <a:stCxn id="203" idx="2"/>
            <a:endCxn id="211" idx="0"/>
          </p:cNvCxnSpPr>
          <p:nvPr/>
        </p:nvCxnSpPr>
        <p:spPr>
          <a:xfrm rot="5400000">
            <a:off x="3740575" y="1951835"/>
            <a:ext cx="1408836" cy="2137975"/>
          </a:xfrm>
          <a:prstGeom prst="bentConnector3">
            <a:avLst>
              <a:gd name="adj1" fmla="val 85548"/>
            </a:avLst>
          </a:prstGeom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Conector angular 278">
            <a:extLst>
              <a:ext uri="{FF2B5EF4-FFF2-40B4-BE49-F238E27FC236}">
                <a16:creationId xmlns:a16="http://schemas.microsoft.com/office/drawing/2014/main" id="{044CE9AC-338C-4140-A9C8-BBFF4225FB10}"/>
              </a:ext>
            </a:extLst>
          </p:cNvPr>
          <p:cNvCxnSpPr>
            <a:stCxn id="203" idx="2"/>
            <a:endCxn id="213" idx="0"/>
          </p:cNvCxnSpPr>
          <p:nvPr/>
        </p:nvCxnSpPr>
        <p:spPr>
          <a:xfrm rot="16200000" flipH="1">
            <a:off x="6421516" y="1408868"/>
            <a:ext cx="1408836" cy="3223910"/>
          </a:xfrm>
          <a:prstGeom prst="bentConnector3">
            <a:avLst>
              <a:gd name="adj1" fmla="val 85547"/>
            </a:avLst>
          </a:prstGeom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Conector recto 249">
            <a:extLst>
              <a:ext uri="{FF2B5EF4-FFF2-40B4-BE49-F238E27FC236}">
                <a16:creationId xmlns:a16="http://schemas.microsoft.com/office/drawing/2014/main" id="{7F82366D-0F7B-4821-9A1E-CC4466040FCB}"/>
              </a:ext>
            </a:extLst>
          </p:cNvPr>
          <p:cNvCxnSpPr>
            <a:cxnSpLocks/>
          </p:cNvCxnSpPr>
          <p:nvPr/>
        </p:nvCxnSpPr>
        <p:spPr>
          <a:xfrm>
            <a:off x="5296370" y="2454255"/>
            <a:ext cx="217609" cy="0"/>
          </a:xfrm>
          <a:prstGeom prst="line">
            <a:avLst/>
          </a:prstGeom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Conector recto 250">
            <a:extLst>
              <a:ext uri="{FF2B5EF4-FFF2-40B4-BE49-F238E27FC236}">
                <a16:creationId xmlns:a16="http://schemas.microsoft.com/office/drawing/2014/main" id="{F840CC54-6D33-4781-A772-0496EB25109F}"/>
              </a:ext>
            </a:extLst>
          </p:cNvPr>
          <p:cNvCxnSpPr>
            <a:cxnSpLocks/>
          </p:cNvCxnSpPr>
          <p:nvPr/>
        </p:nvCxnSpPr>
        <p:spPr>
          <a:xfrm>
            <a:off x="5296370" y="2652769"/>
            <a:ext cx="217609" cy="0"/>
          </a:xfrm>
          <a:prstGeom prst="line">
            <a:avLst/>
          </a:prstGeom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Conector recto 251">
            <a:extLst>
              <a:ext uri="{FF2B5EF4-FFF2-40B4-BE49-F238E27FC236}">
                <a16:creationId xmlns:a16="http://schemas.microsoft.com/office/drawing/2014/main" id="{B3788B40-4504-41ED-9A8E-4CBB62BAF797}"/>
              </a:ext>
            </a:extLst>
          </p:cNvPr>
          <p:cNvCxnSpPr>
            <a:cxnSpLocks/>
            <a:endCxn id="209" idx="1"/>
          </p:cNvCxnSpPr>
          <p:nvPr/>
        </p:nvCxnSpPr>
        <p:spPr>
          <a:xfrm>
            <a:off x="5296370" y="2851282"/>
            <a:ext cx="420643" cy="1"/>
          </a:xfrm>
          <a:prstGeom prst="line">
            <a:avLst/>
          </a:prstGeom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Conector recto 252">
            <a:extLst>
              <a:ext uri="{FF2B5EF4-FFF2-40B4-BE49-F238E27FC236}">
                <a16:creationId xmlns:a16="http://schemas.microsoft.com/office/drawing/2014/main" id="{58905B84-8135-47D9-90AA-7334CED91A65}"/>
              </a:ext>
            </a:extLst>
          </p:cNvPr>
          <p:cNvCxnSpPr>
            <a:cxnSpLocks/>
          </p:cNvCxnSpPr>
          <p:nvPr/>
        </p:nvCxnSpPr>
        <p:spPr>
          <a:xfrm>
            <a:off x="5296370" y="3049796"/>
            <a:ext cx="217609" cy="0"/>
          </a:xfrm>
          <a:prstGeom prst="line">
            <a:avLst/>
          </a:prstGeom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Conector recto 253">
            <a:extLst>
              <a:ext uri="{FF2B5EF4-FFF2-40B4-BE49-F238E27FC236}">
                <a16:creationId xmlns:a16="http://schemas.microsoft.com/office/drawing/2014/main" id="{57350C8D-B139-40F3-8B1C-D508D27A1A4D}"/>
              </a:ext>
            </a:extLst>
          </p:cNvPr>
          <p:cNvCxnSpPr>
            <a:cxnSpLocks/>
          </p:cNvCxnSpPr>
          <p:nvPr/>
        </p:nvCxnSpPr>
        <p:spPr>
          <a:xfrm>
            <a:off x="5296370" y="3248308"/>
            <a:ext cx="217609" cy="0"/>
          </a:xfrm>
          <a:prstGeom prst="line">
            <a:avLst/>
          </a:prstGeom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Conector: angular 254">
            <a:extLst>
              <a:ext uri="{FF2B5EF4-FFF2-40B4-BE49-F238E27FC236}">
                <a16:creationId xmlns:a16="http://schemas.microsoft.com/office/drawing/2014/main" id="{E4A14CA9-EC5B-4A5E-8B9E-1D96A8751AE6}"/>
              </a:ext>
            </a:extLst>
          </p:cNvPr>
          <p:cNvCxnSpPr>
            <a:cxnSpLocks/>
            <a:stCxn id="213" idx="2"/>
            <a:endCxn id="229" idx="0"/>
          </p:cNvCxnSpPr>
          <p:nvPr/>
        </p:nvCxnSpPr>
        <p:spPr>
          <a:xfrm rot="5400000">
            <a:off x="8085638" y="3533057"/>
            <a:ext cx="206694" cy="1097810"/>
          </a:xfrm>
          <a:prstGeom prst="bentConnector3">
            <a:avLst/>
          </a:prstGeom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" name="Conector: angular 255">
            <a:extLst>
              <a:ext uri="{FF2B5EF4-FFF2-40B4-BE49-F238E27FC236}">
                <a16:creationId xmlns:a16="http://schemas.microsoft.com/office/drawing/2014/main" id="{A2D21A67-BB70-419B-A5E2-26EB78B86FEE}"/>
              </a:ext>
            </a:extLst>
          </p:cNvPr>
          <p:cNvCxnSpPr>
            <a:cxnSpLocks/>
            <a:stCxn id="213" idx="2"/>
            <a:endCxn id="230" idx="0"/>
          </p:cNvCxnSpPr>
          <p:nvPr/>
        </p:nvCxnSpPr>
        <p:spPr>
          <a:xfrm rot="16200000" flipH="1">
            <a:off x="9137657" y="3578847"/>
            <a:ext cx="206693" cy="1006230"/>
          </a:xfrm>
          <a:prstGeom prst="bentConnector3">
            <a:avLst/>
          </a:prstGeom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Conector recto 256">
            <a:extLst>
              <a:ext uri="{FF2B5EF4-FFF2-40B4-BE49-F238E27FC236}">
                <a16:creationId xmlns:a16="http://schemas.microsoft.com/office/drawing/2014/main" id="{DC7C4EC9-935D-4BFE-B877-95E9394CCD90}"/>
              </a:ext>
            </a:extLst>
          </p:cNvPr>
          <p:cNvCxnSpPr>
            <a:cxnSpLocks/>
            <a:stCxn id="230" idx="2"/>
            <a:endCxn id="231" idx="0"/>
          </p:cNvCxnSpPr>
          <p:nvPr/>
        </p:nvCxnSpPr>
        <p:spPr>
          <a:xfrm>
            <a:off x="9744119" y="4535926"/>
            <a:ext cx="0" cy="289060"/>
          </a:xfrm>
          <a:prstGeom prst="line">
            <a:avLst/>
          </a:prstGeom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Conector recto 257">
            <a:extLst>
              <a:ext uri="{FF2B5EF4-FFF2-40B4-BE49-F238E27FC236}">
                <a16:creationId xmlns:a16="http://schemas.microsoft.com/office/drawing/2014/main" id="{095F65AC-6EA1-47A6-8430-03A8201DECF6}"/>
              </a:ext>
            </a:extLst>
          </p:cNvPr>
          <p:cNvCxnSpPr>
            <a:stCxn id="203" idx="2"/>
            <a:endCxn id="212" idx="0"/>
          </p:cNvCxnSpPr>
          <p:nvPr/>
        </p:nvCxnSpPr>
        <p:spPr>
          <a:xfrm>
            <a:off x="5513980" y="2316406"/>
            <a:ext cx="6779" cy="1408836"/>
          </a:xfrm>
          <a:prstGeom prst="line">
            <a:avLst/>
          </a:prstGeom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Agrupar 2"/>
          <p:cNvGrpSpPr/>
          <p:nvPr/>
        </p:nvGrpSpPr>
        <p:grpSpPr>
          <a:xfrm>
            <a:off x="2309427" y="3681305"/>
            <a:ext cx="6313378" cy="2577714"/>
            <a:chOff x="5213519" y="7427576"/>
            <a:chExt cx="14252425" cy="5819178"/>
          </a:xfrm>
        </p:grpSpPr>
        <p:sp>
          <p:nvSpPr>
            <p:cNvPr id="261" name="Rectángulo redondeado 162">
              <a:extLst>
                <a:ext uri="{FF2B5EF4-FFF2-40B4-BE49-F238E27FC236}">
                  <a16:creationId xmlns:a16="http://schemas.microsoft.com/office/drawing/2014/main" id="{E5588B5B-A869-47D9-B94F-2BAF853AD308}"/>
                </a:ext>
              </a:extLst>
            </p:cNvPr>
            <p:cNvSpPr/>
            <p:nvPr/>
          </p:nvSpPr>
          <p:spPr>
            <a:xfrm>
              <a:off x="5213519" y="7427576"/>
              <a:ext cx="4832593" cy="5819178"/>
            </a:xfrm>
            <a:prstGeom prst="roundRect">
              <a:avLst>
                <a:gd name="adj" fmla="val 3608"/>
              </a:avLst>
            </a:prstGeom>
            <a:noFill/>
            <a:ln w="12700">
              <a:solidFill>
                <a:schemeClr val="accent3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" sz="797" dirty="0">
                <a:solidFill>
                  <a:schemeClr val="bg1"/>
                </a:solidFill>
                <a:latin typeface="Arial Narrow" panose="020B060602020203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62" name="Rectángulo redondeado 162">
              <a:extLst>
                <a:ext uri="{FF2B5EF4-FFF2-40B4-BE49-F238E27FC236}">
                  <a16:creationId xmlns:a16="http://schemas.microsoft.com/office/drawing/2014/main" id="{F106E293-E08B-4973-8DA2-5D4B2C24522D}"/>
                </a:ext>
              </a:extLst>
            </p:cNvPr>
            <p:cNvSpPr/>
            <p:nvPr/>
          </p:nvSpPr>
          <p:spPr>
            <a:xfrm>
              <a:off x="15028935" y="8486289"/>
              <a:ext cx="4437009" cy="949661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accent3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" sz="797" dirty="0">
                <a:solidFill>
                  <a:schemeClr val="bg1"/>
                </a:solidFill>
                <a:latin typeface="Arial Narrow" panose="020B0606020202030204" pitchFamily="34" charset="0"/>
                <a:cs typeface="Verdana" panose="020B0604030504040204" pitchFamily="34" charset="0"/>
              </a:endParaRPr>
            </a:p>
          </p:txBody>
        </p:sp>
        <p:cxnSp>
          <p:nvCxnSpPr>
            <p:cNvPr id="263" name="Conector: angular 262">
              <a:extLst>
                <a:ext uri="{FF2B5EF4-FFF2-40B4-BE49-F238E27FC236}">
                  <a16:creationId xmlns:a16="http://schemas.microsoft.com/office/drawing/2014/main" id="{58BC90CF-7C4A-4EDD-88B8-9E858D7F6CDB}"/>
                </a:ext>
              </a:extLst>
            </p:cNvPr>
            <p:cNvCxnSpPr>
              <a:endCxn id="262" idx="2"/>
            </p:cNvCxnSpPr>
            <p:nvPr/>
          </p:nvCxnSpPr>
          <p:spPr>
            <a:xfrm flipV="1">
              <a:off x="10034549" y="9435950"/>
              <a:ext cx="7212890" cy="3357519"/>
            </a:xfrm>
            <a:prstGeom prst="bentConnector2">
              <a:avLst/>
            </a:prstGeom>
            <a:noFill/>
            <a:ln w="12700">
              <a:solidFill>
                <a:schemeClr val="accent3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4" name="Agrupar 3"/>
          <p:cNvGrpSpPr/>
          <p:nvPr/>
        </p:nvGrpSpPr>
        <p:grpSpPr>
          <a:xfrm>
            <a:off x="4788178" y="4790557"/>
            <a:ext cx="5823574" cy="420670"/>
            <a:chOff x="10809289" y="9931706"/>
            <a:chExt cx="13146694" cy="949661"/>
          </a:xfrm>
        </p:grpSpPr>
        <p:sp>
          <p:nvSpPr>
            <p:cNvPr id="264" name="Rectángulo redondeado 162">
              <a:extLst>
                <a:ext uri="{FF2B5EF4-FFF2-40B4-BE49-F238E27FC236}">
                  <a16:creationId xmlns:a16="http://schemas.microsoft.com/office/drawing/2014/main" id="{D21698A4-13AF-4EBB-83FA-B0F9763C4B23}"/>
                </a:ext>
              </a:extLst>
            </p:cNvPr>
            <p:cNvSpPr/>
            <p:nvPr/>
          </p:nvSpPr>
          <p:spPr>
            <a:xfrm>
              <a:off x="20038624" y="9931706"/>
              <a:ext cx="3917359" cy="949661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accent6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" sz="797" dirty="0">
                <a:solidFill>
                  <a:schemeClr val="bg1"/>
                </a:solidFill>
                <a:latin typeface="Arial Narrow" panose="020B060602020203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65" name="Rectángulo redondeado 162">
              <a:extLst>
                <a:ext uri="{FF2B5EF4-FFF2-40B4-BE49-F238E27FC236}">
                  <a16:creationId xmlns:a16="http://schemas.microsoft.com/office/drawing/2014/main" id="{1C72E3B0-99E7-404C-BB4D-785B62CD3FE7}"/>
                </a:ext>
              </a:extLst>
            </p:cNvPr>
            <p:cNvSpPr/>
            <p:nvPr/>
          </p:nvSpPr>
          <p:spPr>
            <a:xfrm>
              <a:off x="10809289" y="10009431"/>
              <a:ext cx="3917359" cy="774070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accent6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" sz="797" dirty="0">
                <a:solidFill>
                  <a:schemeClr val="bg1"/>
                </a:solidFill>
                <a:latin typeface="Arial Narrow" panose="020B0606020202030204" pitchFamily="34" charset="0"/>
                <a:cs typeface="Verdana" panose="020B0604030504040204" pitchFamily="34" charset="0"/>
              </a:endParaRPr>
            </a:p>
          </p:txBody>
        </p:sp>
        <p:cxnSp>
          <p:nvCxnSpPr>
            <p:cNvPr id="266" name="Conector recto 265">
              <a:extLst>
                <a:ext uri="{FF2B5EF4-FFF2-40B4-BE49-F238E27FC236}">
                  <a16:creationId xmlns:a16="http://schemas.microsoft.com/office/drawing/2014/main" id="{852D3B69-4324-4105-9881-184B3F38CDCF}"/>
                </a:ext>
              </a:extLst>
            </p:cNvPr>
            <p:cNvCxnSpPr>
              <a:stCxn id="265" idx="3"/>
              <a:endCxn id="264" idx="1"/>
            </p:cNvCxnSpPr>
            <p:nvPr/>
          </p:nvCxnSpPr>
          <p:spPr>
            <a:xfrm>
              <a:off x="14726648" y="10396466"/>
              <a:ext cx="5311976" cy="10071"/>
            </a:xfrm>
            <a:prstGeom prst="line">
              <a:avLst/>
            </a:prstGeom>
            <a:noFill/>
            <a:ln w="12700">
              <a:solidFill>
                <a:schemeClr val="accent6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2" name="Agrupar 1"/>
          <p:cNvGrpSpPr/>
          <p:nvPr/>
        </p:nvGrpSpPr>
        <p:grpSpPr>
          <a:xfrm>
            <a:off x="189600" y="3681305"/>
            <a:ext cx="10422153" cy="2683265"/>
            <a:chOff x="428017" y="7427576"/>
            <a:chExt cx="23527966" cy="6057459"/>
          </a:xfrm>
        </p:grpSpPr>
        <p:sp>
          <p:nvSpPr>
            <p:cNvPr id="259" name="Rectángulo redondeado 162">
              <a:extLst>
                <a:ext uri="{FF2B5EF4-FFF2-40B4-BE49-F238E27FC236}">
                  <a16:creationId xmlns:a16="http://schemas.microsoft.com/office/drawing/2014/main" id="{C5B7BA0A-79EE-4426-AF01-068AE11A0785}"/>
                </a:ext>
              </a:extLst>
            </p:cNvPr>
            <p:cNvSpPr/>
            <p:nvPr/>
          </p:nvSpPr>
          <p:spPr>
            <a:xfrm>
              <a:off x="20038624" y="8486289"/>
              <a:ext cx="3917359" cy="949661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009999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" sz="797" dirty="0">
                <a:solidFill>
                  <a:schemeClr val="bg1"/>
                </a:solidFill>
                <a:latin typeface="Arial Narrow" panose="020B060602020203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60" name="Rectángulo redondeado 162">
              <a:extLst>
                <a:ext uri="{FF2B5EF4-FFF2-40B4-BE49-F238E27FC236}">
                  <a16:creationId xmlns:a16="http://schemas.microsoft.com/office/drawing/2014/main" id="{3244FA73-DB01-4661-B3C0-3679D89955CB}"/>
                </a:ext>
              </a:extLst>
            </p:cNvPr>
            <p:cNvSpPr/>
            <p:nvPr/>
          </p:nvSpPr>
          <p:spPr>
            <a:xfrm>
              <a:off x="428017" y="7427576"/>
              <a:ext cx="4614407" cy="4225588"/>
            </a:xfrm>
            <a:prstGeom prst="roundRect">
              <a:avLst>
                <a:gd name="adj" fmla="val 3608"/>
              </a:avLst>
            </a:prstGeom>
            <a:noFill/>
            <a:ln w="12700">
              <a:solidFill>
                <a:srgbClr val="009999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" sz="797" dirty="0">
                <a:solidFill>
                  <a:schemeClr val="bg1"/>
                </a:solidFill>
                <a:latin typeface="Arial Narrow" panose="020B060602020203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67" name="Forma libre: forma 266">
              <a:extLst>
                <a:ext uri="{FF2B5EF4-FFF2-40B4-BE49-F238E27FC236}">
                  <a16:creationId xmlns:a16="http://schemas.microsoft.com/office/drawing/2014/main" id="{EE880928-1D84-473C-ABEE-C74A69C03558}"/>
                </a:ext>
              </a:extLst>
            </p:cNvPr>
            <p:cNvSpPr/>
            <p:nvPr/>
          </p:nvSpPr>
          <p:spPr>
            <a:xfrm>
              <a:off x="2779538" y="8962770"/>
              <a:ext cx="17243448" cy="4522265"/>
            </a:xfrm>
            <a:custGeom>
              <a:avLst/>
              <a:gdLst>
                <a:gd name="connsiteX0" fmla="*/ 7821386 w 7821386"/>
                <a:gd name="connsiteY0" fmla="*/ 0 h 2743200"/>
                <a:gd name="connsiteX1" fmla="*/ 7690757 w 7821386"/>
                <a:gd name="connsiteY1" fmla="*/ 0 h 2743200"/>
                <a:gd name="connsiteX2" fmla="*/ 7690757 w 7821386"/>
                <a:gd name="connsiteY2" fmla="*/ 2743200 h 2743200"/>
                <a:gd name="connsiteX3" fmla="*/ 0 w 7821386"/>
                <a:gd name="connsiteY3" fmla="*/ 2743200 h 2743200"/>
                <a:gd name="connsiteX4" fmla="*/ 0 w 7821386"/>
                <a:gd name="connsiteY4" fmla="*/ 1632857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1386" h="2743200">
                  <a:moveTo>
                    <a:pt x="7821386" y="0"/>
                  </a:moveTo>
                  <a:lnTo>
                    <a:pt x="7690757" y="0"/>
                  </a:lnTo>
                  <a:lnTo>
                    <a:pt x="7690757" y="2743200"/>
                  </a:lnTo>
                  <a:lnTo>
                    <a:pt x="0" y="2743200"/>
                  </a:lnTo>
                  <a:lnTo>
                    <a:pt x="0" y="1632857"/>
                  </a:lnTo>
                </a:path>
              </a:pathLst>
            </a:custGeom>
            <a:noFill/>
            <a:ln w="12700">
              <a:solidFill>
                <a:srgbClr val="009999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CO" sz="797" dirty="0">
                <a:solidFill>
                  <a:schemeClr val="bg1"/>
                </a:solidFill>
                <a:latin typeface="Arial Narrow" panose="020B0606020202030204" pitchFamily="34" charset="0"/>
                <a:cs typeface="Verdan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3266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0A0F1CFB-014B-48A6-8D5F-FB8BA10CCC9E}"/>
              </a:ext>
            </a:extLst>
          </p:cNvPr>
          <p:cNvSpPr/>
          <p:nvPr/>
        </p:nvSpPr>
        <p:spPr>
          <a:xfrm>
            <a:off x="3070803" y="2035221"/>
            <a:ext cx="2074805" cy="56080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725" dirty="0">
                <a:latin typeface="Work Sans Medium" panose="00000600000000000000" pitchFamily="50" charset="0"/>
              </a:rPr>
              <a:t>62</a:t>
            </a:r>
          </a:p>
        </p:txBody>
      </p:sp>
      <p:sp>
        <p:nvSpPr>
          <p:cNvPr id="277" name="Google Shape;277;p36"/>
          <p:cNvSpPr txBox="1">
            <a:spLocks noGrp="1"/>
          </p:cNvSpPr>
          <p:nvPr>
            <p:ph type="title"/>
          </p:nvPr>
        </p:nvSpPr>
        <p:spPr>
          <a:xfrm>
            <a:off x="374732" y="1155389"/>
            <a:ext cx="10051887" cy="760489"/>
          </a:xfrm>
          <a:prstGeom prst="rect">
            <a:avLst/>
          </a:prstGeom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s-CO" sz="3071" dirty="0"/>
              <a:t>Embajadas y Consulados de Colombia en el Exterior</a:t>
            </a:r>
            <a:endParaRPr lang="es-CO" sz="118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0643ED3-F98E-49F1-A0CC-D85B3E9B7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777" y="2816404"/>
            <a:ext cx="4335125" cy="2882782"/>
          </a:xfrm>
          <a:prstGeom prst="rect">
            <a:avLst/>
          </a:prstGeom>
        </p:spPr>
      </p:pic>
      <p:cxnSp>
        <p:nvCxnSpPr>
          <p:cNvPr id="73" name="Conector recto 72">
            <a:extLst>
              <a:ext uri="{FF2B5EF4-FFF2-40B4-BE49-F238E27FC236}">
                <a16:creationId xmlns:a16="http://schemas.microsoft.com/office/drawing/2014/main" id="{27D6763C-EFAD-4AB5-B385-D037EBEE2B41}"/>
              </a:ext>
            </a:extLst>
          </p:cNvPr>
          <p:cNvCxnSpPr>
            <a:cxnSpLocks/>
          </p:cNvCxnSpPr>
          <p:nvPr/>
        </p:nvCxnSpPr>
        <p:spPr>
          <a:xfrm>
            <a:off x="5400675" y="2035219"/>
            <a:ext cx="0" cy="366396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n 6">
            <a:extLst>
              <a:ext uri="{FF2B5EF4-FFF2-40B4-BE49-F238E27FC236}">
                <a16:creationId xmlns:a16="http://schemas.microsoft.com/office/drawing/2014/main" id="{7B3FDDA3-4F9F-40F1-AD8F-4B1B06EC77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7476" y="2816404"/>
            <a:ext cx="4335124" cy="2882782"/>
          </a:xfrm>
          <a:prstGeom prst="rect">
            <a:avLst/>
          </a:prstGeom>
        </p:spPr>
      </p:pic>
      <p:sp>
        <p:nvSpPr>
          <p:cNvPr id="9" name="Flecha: pentágono 8">
            <a:extLst>
              <a:ext uri="{FF2B5EF4-FFF2-40B4-BE49-F238E27FC236}">
                <a16:creationId xmlns:a16="http://schemas.microsoft.com/office/drawing/2014/main" id="{ACD0F08D-2011-49B7-B165-88B4243BC9DE}"/>
              </a:ext>
            </a:extLst>
          </p:cNvPr>
          <p:cNvSpPr/>
          <p:nvPr/>
        </p:nvSpPr>
        <p:spPr>
          <a:xfrm>
            <a:off x="255069" y="2035221"/>
            <a:ext cx="3190646" cy="560804"/>
          </a:xfrm>
          <a:prstGeom prst="homePlate">
            <a:avLst>
              <a:gd name="adj" fmla="val 35674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363" dirty="0">
                <a:latin typeface="Work Sans Light" panose="00000400000000000000" pitchFamily="50" charset="0"/>
              </a:rPr>
              <a:t>Embajadas</a:t>
            </a:r>
          </a:p>
        </p:txBody>
      </p:sp>
      <p:sp>
        <p:nvSpPr>
          <p:cNvPr id="74" name="Rectángulo 73">
            <a:extLst>
              <a:ext uri="{FF2B5EF4-FFF2-40B4-BE49-F238E27FC236}">
                <a16:creationId xmlns:a16="http://schemas.microsoft.com/office/drawing/2014/main" id="{74411E8F-CB2F-4EBE-A4FD-A1D87D087A05}"/>
              </a:ext>
            </a:extLst>
          </p:cNvPr>
          <p:cNvSpPr/>
          <p:nvPr/>
        </p:nvSpPr>
        <p:spPr>
          <a:xfrm>
            <a:off x="8471479" y="2035221"/>
            <a:ext cx="2074805" cy="56080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725" dirty="0">
                <a:latin typeface="Work Sans Medium" panose="00000600000000000000" pitchFamily="50" charset="0"/>
              </a:rPr>
              <a:t>120</a:t>
            </a:r>
          </a:p>
        </p:txBody>
      </p:sp>
      <p:sp>
        <p:nvSpPr>
          <p:cNvPr id="75" name="Flecha: pentágono 74">
            <a:extLst>
              <a:ext uri="{FF2B5EF4-FFF2-40B4-BE49-F238E27FC236}">
                <a16:creationId xmlns:a16="http://schemas.microsoft.com/office/drawing/2014/main" id="{E34ACB30-2F07-44E6-BD99-6750E758D581}"/>
              </a:ext>
            </a:extLst>
          </p:cNvPr>
          <p:cNvSpPr/>
          <p:nvPr/>
        </p:nvSpPr>
        <p:spPr>
          <a:xfrm>
            <a:off x="5655745" y="2035221"/>
            <a:ext cx="3190646" cy="560804"/>
          </a:xfrm>
          <a:prstGeom prst="homePlate">
            <a:avLst>
              <a:gd name="adj" fmla="val 35674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363" dirty="0">
                <a:latin typeface="Work Sans Light" panose="00000400000000000000" pitchFamily="50" charset="0"/>
              </a:rPr>
              <a:t>Consulados</a:t>
            </a:r>
          </a:p>
        </p:txBody>
      </p:sp>
      <p:sp>
        <p:nvSpPr>
          <p:cNvPr id="76" name="Pentágono 2">
            <a:hlinkClick r:id="rId5"/>
            <a:extLst>
              <a:ext uri="{FF2B5EF4-FFF2-40B4-BE49-F238E27FC236}">
                <a16:creationId xmlns:a16="http://schemas.microsoft.com/office/drawing/2014/main" id="{CC2B46E8-9A44-434A-9CD8-2D637D666DBC}"/>
              </a:ext>
            </a:extLst>
          </p:cNvPr>
          <p:cNvSpPr/>
          <p:nvPr/>
        </p:nvSpPr>
        <p:spPr>
          <a:xfrm>
            <a:off x="8712" y="5889939"/>
            <a:ext cx="9269741" cy="317974"/>
          </a:xfrm>
          <a:prstGeom prst="homePlate">
            <a:avLst>
              <a:gd name="adj" fmla="val 17261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2625" rIns="212575" rtlCol="0" anchor="ctr"/>
          <a:lstStyle/>
          <a:p>
            <a:pPr algn="just">
              <a:buClr>
                <a:schemeClr val="bg1"/>
              </a:buClr>
              <a:tabLst>
                <a:tab pos="1079979" algn="l"/>
                <a:tab pos="2411202" algn="l"/>
              </a:tabLst>
              <a:defRPr/>
            </a:pPr>
            <a:r>
              <a:rPr lang="es-CO" sz="1181" dirty="0">
                <a:solidFill>
                  <a:schemeClr val="bg1"/>
                </a:solidFill>
                <a:latin typeface="Work Sans" panose="00000500000000000000" pitchFamily="50" charset="0"/>
                <a:ea typeface="Segoe UI" panose="020B0502040204020203" pitchFamily="34" charset="0"/>
                <a:cs typeface="Arial" panose="020B0604020202020204" pitchFamily="34" charset="0"/>
              </a:rPr>
              <a:t>Consulte el </a:t>
            </a:r>
            <a:r>
              <a:rPr lang="es-CO" sz="1181" b="1" dirty="0">
                <a:solidFill>
                  <a:schemeClr val="bg1"/>
                </a:solidFill>
                <a:latin typeface="Work Sans SemiBold" charset="0"/>
                <a:ea typeface="Work Sans SemiBold" charset="0"/>
                <a:cs typeface="Work Sans SemiBold" charset="0"/>
              </a:rPr>
              <a:t>Informe de Gestión 2018</a:t>
            </a:r>
            <a:r>
              <a:rPr lang="es-CO" sz="1181" b="1" dirty="0">
                <a:solidFill>
                  <a:schemeClr val="bg1"/>
                </a:solidFill>
                <a:latin typeface="Work Sans" panose="00000500000000000000" pitchFamily="50" charset="0"/>
                <a:ea typeface="Segoe UI" panose="020B0502040204020203" pitchFamily="34" charset="0"/>
                <a:cs typeface="Arial" panose="020B0604020202020204" pitchFamily="34" charset="0"/>
              </a:rPr>
              <a:t> </a:t>
            </a:r>
            <a:r>
              <a:rPr lang="es-CO" sz="1181" dirty="0">
                <a:solidFill>
                  <a:schemeClr val="bg1"/>
                </a:solidFill>
                <a:latin typeface="Work Sans" panose="00000500000000000000" pitchFamily="50" charset="0"/>
                <a:ea typeface="Segoe UI" panose="020B0502040204020203" pitchFamily="34" charset="0"/>
                <a:cs typeface="Arial" panose="020B0604020202020204" pitchFamily="34" charset="0"/>
              </a:rPr>
              <a:t>haciendo clic aquí.</a:t>
            </a:r>
            <a:endParaRPr lang="es-ES" sz="1181" i="1" dirty="0">
              <a:solidFill>
                <a:schemeClr val="bg1"/>
              </a:solidFill>
              <a:latin typeface="Work Sans" panose="00000500000000000000" pitchFamily="50" charset="0"/>
              <a:ea typeface="Segoe UI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4F7AA3F-EA91-4D66-9941-B2A7B39666DA}"/>
              </a:ext>
            </a:extLst>
          </p:cNvPr>
          <p:cNvSpPr txBox="1"/>
          <p:nvPr/>
        </p:nvSpPr>
        <p:spPr>
          <a:xfrm>
            <a:off x="5580460" y="4567287"/>
            <a:ext cx="1391728" cy="5286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945" dirty="0">
                <a:latin typeface="Work Sans Light" panose="00000400000000000000" pitchFamily="50" charset="0"/>
              </a:rPr>
              <a:t>Consulados</a:t>
            </a:r>
          </a:p>
          <a:p>
            <a:endParaRPr lang="es-CO" sz="945" dirty="0">
              <a:latin typeface="Work Sans Light" panose="00000400000000000000" pitchFamily="50" charset="0"/>
            </a:endParaRPr>
          </a:p>
          <a:p>
            <a:r>
              <a:rPr lang="es-CO" sz="945" dirty="0">
                <a:latin typeface="Work Sans Light" panose="00000400000000000000" pitchFamily="50" charset="0"/>
              </a:rPr>
              <a:t>Secciones Consulares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8F0E7648-7D0E-4DEC-86DD-840BFF569C0F}"/>
              </a:ext>
            </a:extLst>
          </p:cNvPr>
          <p:cNvGrpSpPr/>
          <p:nvPr/>
        </p:nvGrpSpPr>
        <p:grpSpPr>
          <a:xfrm>
            <a:off x="6399048" y="4444390"/>
            <a:ext cx="354584" cy="333424"/>
            <a:chOff x="4948072" y="3123710"/>
            <a:chExt cx="393794" cy="370294"/>
          </a:xfrm>
        </p:grpSpPr>
        <p:sp>
          <p:nvSpPr>
            <p:cNvPr id="4" name="Lágrima 3">
              <a:extLst>
                <a:ext uri="{FF2B5EF4-FFF2-40B4-BE49-F238E27FC236}">
                  <a16:creationId xmlns:a16="http://schemas.microsoft.com/office/drawing/2014/main" id="{B5B0D549-1092-4625-920C-31365205A87D}"/>
                </a:ext>
              </a:extLst>
            </p:cNvPr>
            <p:cNvSpPr/>
            <p:nvPr/>
          </p:nvSpPr>
          <p:spPr>
            <a:xfrm rot="8100000">
              <a:off x="4955012" y="3123710"/>
              <a:ext cx="370294" cy="370294"/>
            </a:xfrm>
            <a:prstGeom prst="teardrop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181" dirty="0"/>
            </a:p>
          </p:txBody>
        </p:sp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4B35959F-34F4-4EAE-8425-0728717CC786}"/>
                </a:ext>
              </a:extLst>
            </p:cNvPr>
            <p:cNvSpPr txBox="1"/>
            <p:nvPr/>
          </p:nvSpPr>
          <p:spPr>
            <a:xfrm>
              <a:off x="4948072" y="3156882"/>
              <a:ext cx="393794" cy="3043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O" sz="1181" b="1" dirty="0">
                  <a:solidFill>
                    <a:schemeClr val="bg1"/>
                  </a:solidFill>
                  <a:latin typeface="Work Sans Medium" panose="00000600000000000000" pitchFamily="50" charset="0"/>
                </a:rPr>
                <a:t>74</a:t>
              </a:r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AA83CDE1-1C6A-4206-ABE3-C3B5E4D81C7C}"/>
              </a:ext>
            </a:extLst>
          </p:cNvPr>
          <p:cNvGrpSpPr/>
          <p:nvPr/>
        </p:nvGrpSpPr>
        <p:grpSpPr>
          <a:xfrm>
            <a:off x="6986742" y="4715732"/>
            <a:ext cx="354584" cy="333424"/>
            <a:chOff x="4948070" y="3123710"/>
            <a:chExt cx="393794" cy="370294"/>
          </a:xfrm>
        </p:grpSpPr>
        <p:sp>
          <p:nvSpPr>
            <p:cNvPr id="18" name="Lágrima 17">
              <a:extLst>
                <a:ext uri="{FF2B5EF4-FFF2-40B4-BE49-F238E27FC236}">
                  <a16:creationId xmlns:a16="http://schemas.microsoft.com/office/drawing/2014/main" id="{D93208AC-B857-4572-B886-E7659E57C932}"/>
                </a:ext>
              </a:extLst>
            </p:cNvPr>
            <p:cNvSpPr/>
            <p:nvPr/>
          </p:nvSpPr>
          <p:spPr>
            <a:xfrm rot="8100000">
              <a:off x="4955012" y="3123710"/>
              <a:ext cx="370294" cy="370294"/>
            </a:xfrm>
            <a:prstGeom prst="teardrop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181" dirty="0"/>
            </a:p>
          </p:txBody>
        </p:sp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4165D84C-4EBE-438C-A6C4-44FA220B2E1D}"/>
                </a:ext>
              </a:extLst>
            </p:cNvPr>
            <p:cNvSpPr txBox="1"/>
            <p:nvPr/>
          </p:nvSpPr>
          <p:spPr>
            <a:xfrm>
              <a:off x="4948070" y="3156882"/>
              <a:ext cx="393794" cy="3043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O" sz="1181" b="1" dirty="0">
                  <a:solidFill>
                    <a:schemeClr val="bg1"/>
                  </a:solidFill>
                  <a:latin typeface="Work Sans Medium" panose="00000600000000000000" pitchFamily="50" charset="0"/>
                </a:rPr>
                <a:t>46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5348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ángulo 33"/>
          <p:cNvSpPr/>
          <p:nvPr/>
        </p:nvSpPr>
        <p:spPr>
          <a:xfrm>
            <a:off x="3705317" y="2987127"/>
            <a:ext cx="3390717" cy="3231200"/>
          </a:xfrm>
          <a:prstGeom prst="rect">
            <a:avLst/>
          </a:prstGeom>
          <a:solidFill>
            <a:srgbClr val="C044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620" dirty="0"/>
          </a:p>
        </p:txBody>
      </p:sp>
      <p:pic>
        <p:nvPicPr>
          <p:cNvPr id="17" name="Gráfico 16">
            <a:extLst>
              <a:ext uri="{FF2B5EF4-FFF2-40B4-BE49-F238E27FC236}">
                <a16:creationId xmlns:a16="http://schemas.microsoft.com/office/drawing/2014/main" id="{E6AAE3A6-57FE-4E3C-AD29-E28F1356B5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05315" y="2987126"/>
            <a:ext cx="3390717" cy="1290757"/>
          </a:xfrm>
          <a:prstGeom prst="rect">
            <a:avLst/>
          </a:prstGeom>
        </p:spPr>
      </p:pic>
      <p:sp>
        <p:nvSpPr>
          <p:cNvPr id="35" name="Rectángulo 34"/>
          <p:cNvSpPr/>
          <p:nvPr/>
        </p:nvSpPr>
        <p:spPr>
          <a:xfrm>
            <a:off x="7235725" y="2987127"/>
            <a:ext cx="3390717" cy="3231200"/>
          </a:xfrm>
          <a:prstGeom prst="rect">
            <a:avLst/>
          </a:prstGeom>
          <a:solidFill>
            <a:srgbClr val="019A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620" dirty="0"/>
          </a:p>
        </p:txBody>
      </p:sp>
      <p:pic>
        <p:nvPicPr>
          <p:cNvPr id="18" name="Gráfico 17">
            <a:extLst>
              <a:ext uri="{FF2B5EF4-FFF2-40B4-BE49-F238E27FC236}">
                <a16:creationId xmlns:a16="http://schemas.microsoft.com/office/drawing/2014/main" id="{249DED89-8A97-42EF-A646-EC62A14009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35722" y="2987126"/>
            <a:ext cx="3390717" cy="1290757"/>
          </a:xfrm>
          <a:prstGeom prst="rect">
            <a:avLst/>
          </a:prstGeom>
        </p:spPr>
      </p:pic>
      <p:sp>
        <p:nvSpPr>
          <p:cNvPr id="31" name="Rectángulo 30"/>
          <p:cNvSpPr/>
          <p:nvPr/>
        </p:nvSpPr>
        <p:spPr>
          <a:xfrm>
            <a:off x="174909" y="2987127"/>
            <a:ext cx="3390717" cy="32312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620" dirty="0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518E0153-EB40-456A-8AF7-6D750042AE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4908" y="2987126"/>
            <a:ext cx="3390717" cy="1290757"/>
          </a:xfrm>
          <a:prstGeom prst="rect">
            <a:avLst/>
          </a:prstGeom>
        </p:spPr>
      </p:pic>
      <p:sp>
        <p:nvSpPr>
          <p:cNvPr id="277" name="Google Shape;277;p36"/>
          <p:cNvSpPr txBox="1">
            <a:spLocks noGrp="1"/>
          </p:cNvSpPr>
          <p:nvPr>
            <p:ph type="title"/>
          </p:nvPr>
        </p:nvSpPr>
        <p:spPr>
          <a:xfrm>
            <a:off x="765805" y="1155389"/>
            <a:ext cx="9269741" cy="760489"/>
          </a:xfrm>
          <a:prstGeom prst="rect">
            <a:avLst/>
          </a:prstGeom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s-ES" dirty="0"/>
              <a:t>Planeación Estratégica Institucional</a:t>
            </a:r>
            <a:endParaRPr lang="es-CO" dirty="0"/>
          </a:p>
        </p:txBody>
      </p:sp>
      <p:sp>
        <p:nvSpPr>
          <p:cNvPr id="256" name="Rectángulo 255"/>
          <p:cNvSpPr/>
          <p:nvPr/>
        </p:nvSpPr>
        <p:spPr>
          <a:xfrm>
            <a:off x="418925" y="4414009"/>
            <a:ext cx="2902684" cy="1510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152" b="1" dirty="0">
                <a:solidFill>
                  <a:schemeClr val="bg1"/>
                </a:solidFill>
                <a:latin typeface="Work Sans" panose="00000500000000000000" pitchFamily="50" charset="0"/>
                <a:ea typeface="Work Sans SemiBold" charset="0"/>
                <a:cs typeface="Work Sans SemiBold" charset="0"/>
              </a:rPr>
              <a:t>Participar responsable y sosteniblemente en los escenarios internacionales</a:t>
            </a:r>
            <a:r>
              <a:rPr lang="es-ES" sz="1152" dirty="0">
                <a:solidFill>
                  <a:schemeClr val="bg1"/>
                </a:solidFill>
                <a:latin typeface="Work Sans" panose="00000500000000000000" pitchFamily="50" charset="0"/>
                <a:ea typeface="Work Sans SemiBold" charset="0"/>
                <a:cs typeface="Work Sans SemiBold" charset="0"/>
              </a:rPr>
              <a:t>, especialmente de carácter multilateral, en defensa de la seguridad y la estabilidad internacionales, privilegiando el compromiso con la democracia representativa y el Estado de Derecho. </a:t>
            </a:r>
            <a:endParaRPr lang="es-ES_tradnl" sz="1152" dirty="0">
              <a:solidFill>
                <a:schemeClr val="bg1"/>
              </a:solidFill>
              <a:latin typeface="Work Sans" panose="00000500000000000000" pitchFamily="50" charset="0"/>
              <a:ea typeface="Work Sans" charset="0"/>
              <a:cs typeface="Work Sans" charset="0"/>
            </a:endParaRPr>
          </a:p>
        </p:txBody>
      </p:sp>
      <p:sp>
        <p:nvSpPr>
          <p:cNvPr id="38" name="Rectángulo 37"/>
          <p:cNvSpPr/>
          <p:nvPr/>
        </p:nvSpPr>
        <p:spPr>
          <a:xfrm>
            <a:off x="3889636" y="4414010"/>
            <a:ext cx="3022080" cy="1510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152" b="1" dirty="0">
                <a:solidFill>
                  <a:schemeClr val="bg1"/>
                </a:solidFill>
                <a:latin typeface="Work Sans" panose="00000500000000000000" pitchFamily="50" charset="0"/>
                <a:ea typeface="Work Sans SemiBold" charset="0"/>
                <a:cs typeface="Work Sans SemiBold" charset="0"/>
              </a:rPr>
              <a:t>Fortalecer y promover los intereses nacionales a través de relaciones bilaterales diversificadas</a:t>
            </a:r>
            <a:r>
              <a:rPr lang="es-ES" sz="1152" dirty="0">
                <a:solidFill>
                  <a:schemeClr val="bg1"/>
                </a:solidFill>
                <a:latin typeface="Work Sans" panose="00000500000000000000" pitchFamily="50" charset="0"/>
                <a:ea typeface="Work Sans SemiBold" charset="0"/>
                <a:cs typeface="Work Sans SemiBold" charset="0"/>
              </a:rPr>
              <a:t>, tanto en términos geográficos como temáticos, </a:t>
            </a:r>
            <a:br>
              <a:rPr lang="es-ES" sz="1152" dirty="0">
                <a:solidFill>
                  <a:schemeClr val="bg1"/>
                </a:solidFill>
                <a:latin typeface="Work Sans" panose="00000500000000000000" pitchFamily="50" charset="0"/>
                <a:ea typeface="Work Sans SemiBold" charset="0"/>
                <a:cs typeface="Work Sans SemiBold" charset="0"/>
              </a:rPr>
            </a:br>
            <a:r>
              <a:rPr lang="es-ES" sz="1152" dirty="0">
                <a:solidFill>
                  <a:schemeClr val="bg1"/>
                </a:solidFill>
                <a:latin typeface="Work Sans" panose="00000500000000000000" pitchFamily="50" charset="0"/>
                <a:ea typeface="Work Sans SemiBold" charset="0"/>
                <a:cs typeface="Work Sans SemiBold" charset="0"/>
              </a:rPr>
              <a:t>y la creación de una nueva política de diplomacia pública que permita difundir el poder blando de Colombia frente a actores tradicionales y no tradicionales. </a:t>
            </a:r>
            <a:endParaRPr lang="es-ES_tradnl" sz="1152" dirty="0">
              <a:solidFill>
                <a:schemeClr val="bg1"/>
              </a:solidFill>
              <a:latin typeface="Work Sans" panose="00000500000000000000" pitchFamily="50" charset="0"/>
              <a:ea typeface="Work Sans" charset="0"/>
              <a:cs typeface="Work Sans" charset="0"/>
            </a:endParaRPr>
          </a:p>
        </p:txBody>
      </p:sp>
      <p:sp>
        <p:nvSpPr>
          <p:cNvPr id="39" name="Rectángulo 38"/>
          <p:cNvSpPr/>
          <p:nvPr/>
        </p:nvSpPr>
        <p:spPr>
          <a:xfrm>
            <a:off x="7744520" y="4414009"/>
            <a:ext cx="2373128" cy="11560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152" b="1" dirty="0">
                <a:solidFill>
                  <a:schemeClr val="bg1"/>
                </a:solidFill>
                <a:latin typeface="Work Sans" panose="00000500000000000000" pitchFamily="50" charset="0"/>
                <a:ea typeface="Work Sans SemiBold" charset="0"/>
                <a:cs typeface="Work Sans SemiBold" charset="0"/>
              </a:rPr>
              <a:t>Promover los intereses de Colombia en los Mecanismos de Concertación e Integración Regionales</a:t>
            </a:r>
            <a:r>
              <a:rPr lang="es-ES" sz="1152" dirty="0">
                <a:solidFill>
                  <a:schemeClr val="bg1"/>
                </a:solidFill>
                <a:latin typeface="Work Sans" panose="00000500000000000000" pitchFamily="50" charset="0"/>
                <a:ea typeface="Work Sans SemiBold" charset="0"/>
                <a:cs typeface="Work Sans SemiBold" charset="0"/>
              </a:rPr>
              <a:t>, y renovar el compromiso y liderazgo </a:t>
            </a:r>
            <a:br>
              <a:rPr lang="es-ES" sz="1152" dirty="0">
                <a:solidFill>
                  <a:schemeClr val="bg1"/>
                </a:solidFill>
                <a:latin typeface="Work Sans" panose="00000500000000000000" pitchFamily="50" charset="0"/>
                <a:ea typeface="Work Sans SemiBold" charset="0"/>
                <a:cs typeface="Work Sans SemiBold" charset="0"/>
              </a:rPr>
            </a:br>
            <a:r>
              <a:rPr lang="es-ES" sz="1152" dirty="0">
                <a:solidFill>
                  <a:schemeClr val="bg1"/>
                </a:solidFill>
                <a:latin typeface="Work Sans" panose="00000500000000000000" pitchFamily="50" charset="0"/>
                <a:ea typeface="Work Sans SemiBold" charset="0"/>
                <a:cs typeface="Work Sans SemiBold" charset="0"/>
              </a:rPr>
              <a:t>del país en los mismos.</a:t>
            </a:r>
            <a:endParaRPr lang="es-ES_tradnl" sz="1152" dirty="0">
              <a:solidFill>
                <a:schemeClr val="bg1"/>
              </a:solidFill>
              <a:latin typeface="Work Sans" panose="00000500000000000000" pitchFamily="50" charset="0"/>
              <a:ea typeface="Work Sans" charset="0"/>
              <a:cs typeface="Work Sans" charset="0"/>
            </a:endParaRP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7BB2B088-01D9-45C2-93E7-2E3E320837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29379" y="3145181"/>
            <a:ext cx="742593" cy="990124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374F48F1-B063-4705-AC99-5B376E29411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36022" y="3145181"/>
            <a:ext cx="990124" cy="990124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411C604A-0361-4452-9D08-4FBB996477D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362829" y="3145181"/>
            <a:ext cx="1014877" cy="990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222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153429" y="2987127"/>
            <a:ext cx="2544987" cy="3231200"/>
          </a:xfrm>
          <a:prstGeom prst="rect">
            <a:avLst/>
          </a:prstGeom>
          <a:solidFill>
            <a:srgbClr val="0099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620" dirty="0"/>
          </a:p>
        </p:txBody>
      </p:sp>
      <p:sp>
        <p:nvSpPr>
          <p:cNvPr id="31" name="Rectángulo 30"/>
          <p:cNvSpPr/>
          <p:nvPr/>
        </p:nvSpPr>
        <p:spPr>
          <a:xfrm>
            <a:off x="2807921" y="2987127"/>
            <a:ext cx="2544987" cy="3231200"/>
          </a:xfrm>
          <a:prstGeom prst="rect">
            <a:avLst/>
          </a:prstGeom>
          <a:solidFill>
            <a:srgbClr val="669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620" dirty="0"/>
          </a:p>
        </p:txBody>
      </p:sp>
      <p:sp>
        <p:nvSpPr>
          <p:cNvPr id="34" name="Rectángulo 33"/>
          <p:cNvSpPr/>
          <p:nvPr/>
        </p:nvSpPr>
        <p:spPr>
          <a:xfrm>
            <a:off x="5457756" y="2987127"/>
            <a:ext cx="2544987" cy="3231200"/>
          </a:xfrm>
          <a:prstGeom prst="rect">
            <a:avLst/>
          </a:prstGeom>
          <a:solidFill>
            <a:srgbClr val="7A6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620" dirty="0"/>
          </a:p>
        </p:txBody>
      </p:sp>
      <p:sp>
        <p:nvSpPr>
          <p:cNvPr id="35" name="Rectángulo 34"/>
          <p:cNvSpPr/>
          <p:nvPr/>
        </p:nvSpPr>
        <p:spPr>
          <a:xfrm>
            <a:off x="8107593" y="2987127"/>
            <a:ext cx="2544987" cy="3231200"/>
          </a:xfrm>
          <a:prstGeom prst="rect">
            <a:avLst/>
          </a:prstGeom>
          <a:solidFill>
            <a:srgbClr val="EFB0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620" dirty="0"/>
          </a:p>
        </p:txBody>
      </p:sp>
      <p:pic>
        <p:nvPicPr>
          <p:cNvPr id="18" name="Gráfico 17">
            <a:extLst>
              <a:ext uri="{FF2B5EF4-FFF2-40B4-BE49-F238E27FC236}">
                <a16:creationId xmlns:a16="http://schemas.microsoft.com/office/drawing/2014/main" id="{956ED742-E716-46F5-8243-AF3AD38F05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3429" y="2987126"/>
            <a:ext cx="2544987" cy="1290757"/>
          </a:xfrm>
          <a:prstGeom prst="rect">
            <a:avLst/>
          </a:prstGeom>
        </p:spPr>
      </p:pic>
      <p:pic>
        <p:nvPicPr>
          <p:cNvPr id="21" name="Gráfico 20">
            <a:extLst>
              <a:ext uri="{FF2B5EF4-FFF2-40B4-BE49-F238E27FC236}">
                <a16:creationId xmlns:a16="http://schemas.microsoft.com/office/drawing/2014/main" id="{8771D1BC-274B-45EA-8478-12F514A68D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07921" y="2987126"/>
            <a:ext cx="2544987" cy="1290757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589B82B0-742E-461B-9991-CE1028D9D0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62414" y="2987126"/>
            <a:ext cx="2544987" cy="1290757"/>
          </a:xfrm>
          <a:prstGeom prst="rect">
            <a:avLst/>
          </a:prstGeom>
        </p:spPr>
      </p:pic>
      <p:pic>
        <p:nvPicPr>
          <p:cNvPr id="23" name="Gráfico 22">
            <a:extLst>
              <a:ext uri="{FF2B5EF4-FFF2-40B4-BE49-F238E27FC236}">
                <a16:creationId xmlns:a16="http://schemas.microsoft.com/office/drawing/2014/main" id="{623FE1CB-2D62-4D4C-B4DB-2E93FF70106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112251" y="2987126"/>
            <a:ext cx="2535672" cy="1290757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336581" y="4414009"/>
            <a:ext cx="2178682" cy="1333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152" b="1" dirty="0">
                <a:solidFill>
                  <a:schemeClr val="bg1"/>
                </a:solidFill>
                <a:latin typeface="Work Sans" panose="00000500000000000000" pitchFamily="50" charset="0"/>
                <a:ea typeface="Work Sans SemiBold" charset="0"/>
                <a:cs typeface="Work Sans SemiBold" charset="0"/>
              </a:rPr>
              <a:t>Desarrollar una nueva política migratoria integral </a:t>
            </a:r>
            <a:r>
              <a:rPr lang="es-ES" sz="1152" dirty="0">
                <a:solidFill>
                  <a:schemeClr val="bg1"/>
                </a:solidFill>
                <a:latin typeface="Work Sans" panose="00000500000000000000" pitchFamily="50" charset="0"/>
                <a:ea typeface="Work Sans SemiBold" charset="0"/>
                <a:cs typeface="Work Sans SemiBold" charset="0"/>
              </a:rPr>
              <a:t>que considere las nuevas dinámicas migratorias a las que se enfrenta Colombia como país emisor, receptor y de tránsito de migrantes. </a:t>
            </a:r>
            <a:endParaRPr lang="es-ES_tradnl" sz="1152" dirty="0">
              <a:solidFill>
                <a:schemeClr val="bg1"/>
              </a:solidFill>
              <a:latin typeface="Work Sans" panose="00000500000000000000" pitchFamily="50" charset="0"/>
              <a:ea typeface="Work Sans" charset="0"/>
              <a:cs typeface="Work Sans" charset="0"/>
            </a:endParaRPr>
          </a:p>
        </p:txBody>
      </p:sp>
      <p:sp>
        <p:nvSpPr>
          <p:cNvPr id="277" name="Google Shape;277;p36"/>
          <p:cNvSpPr txBox="1">
            <a:spLocks noGrp="1"/>
          </p:cNvSpPr>
          <p:nvPr>
            <p:ph type="title"/>
          </p:nvPr>
        </p:nvSpPr>
        <p:spPr>
          <a:xfrm>
            <a:off x="765805" y="1155389"/>
            <a:ext cx="9269741" cy="760489"/>
          </a:xfrm>
          <a:prstGeom prst="rect">
            <a:avLst/>
          </a:prstGeom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s-ES" dirty="0"/>
              <a:t>Planeación Estratégica Institucional</a:t>
            </a:r>
            <a:endParaRPr lang="es-CO" dirty="0"/>
          </a:p>
        </p:txBody>
      </p:sp>
      <p:sp>
        <p:nvSpPr>
          <p:cNvPr id="256" name="Rectángulo 255"/>
          <p:cNvSpPr/>
          <p:nvPr/>
        </p:nvSpPr>
        <p:spPr>
          <a:xfrm>
            <a:off x="2978023" y="4414010"/>
            <a:ext cx="2204785" cy="1333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152" b="1" dirty="0">
                <a:solidFill>
                  <a:schemeClr val="bg1"/>
                </a:solidFill>
                <a:latin typeface="Work Sans" panose="00000500000000000000" pitchFamily="50" charset="0"/>
                <a:ea typeface="Work Sans SemiBold" charset="0"/>
                <a:cs typeface="Work Sans SemiBold" charset="0"/>
              </a:rPr>
              <a:t>Liderar una nueva política de fronteras</a:t>
            </a:r>
            <a:r>
              <a:rPr lang="es-ES" sz="1152" dirty="0">
                <a:solidFill>
                  <a:schemeClr val="bg1"/>
                </a:solidFill>
                <a:latin typeface="Work Sans" panose="00000500000000000000" pitchFamily="50" charset="0"/>
                <a:ea typeface="Work Sans SemiBold" charset="0"/>
                <a:cs typeface="Work Sans SemiBold" charset="0"/>
              </a:rPr>
              <a:t> que fomente el desarrollo integral y diferenciado de las regiones, los departamentos, municipios y corregimientos fronterizos colombianos. </a:t>
            </a:r>
            <a:endParaRPr lang="es-ES_tradnl" sz="1152" dirty="0">
              <a:solidFill>
                <a:schemeClr val="bg1"/>
              </a:solidFill>
              <a:latin typeface="Work Sans" panose="00000500000000000000" pitchFamily="50" charset="0"/>
              <a:ea typeface="Work Sans" charset="0"/>
              <a:cs typeface="Work Sans" charset="0"/>
            </a:endParaRPr>
          </a:p>
        </p:txBody>
      </p:sp>
      <p:sp>
        <p:nvSpPr>
          <p:cNvPr id="38" name="Rectángulo 37"/>
          <p:cNvSpPr/>
          <p:nvPr/>
        </p:nvSpPr>
        <p:spPr>
          <a:xfrm>
            <a:off x="5543602" y="4414009"/>
            <a:ext cx="2373298" cy="1687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152" b="1" dirty="0">
                <a:solidFill>
                  <a:schemeClr val="bg1"/>
                </a:solidFill>
                <a:latin typeface="Work Sans" panose="00000500000000000000" pitchFamily="50" charset="0"/>
                <a:ea typeface="Work Sans SemiBold" charset="0"/>
                <a:cs typeface="Work Sans SemiBold" charset="0"/>
              </a:rPr>
              <a:t>Liderar una estrategia nacional que permita consolidar la oferta y la demanda de cooperación internacional </a:t>
            </a:r>
            <a:r>
              <a:rPr lang="es-ES" sz="1152" dirty="0">
                <a:solidFill>
                  <a:schemeClr val="bg1"/>
                </a:solidFill>
                <a:latin typeface="Work Sans" panose="00000500000000000000" pitchFamily="50" charset="0"/>
                <a:ea typeface="Work Sans SemiBold" charset="0"/>
                <a:cs typeface="Work Sans SemiBold" charset="0"/>
              </a:rPr>
              <a:t>en función de los objetivos de política exterior y los pilares del “Plan Nacional de Desarrollo: Pacto por Colombia, Pacto por la Equidad”.</a:t>
            </a:r>
            <a:endParaRPr lang="es-ES_tradnl" sz="1152" dirty="0">
              <a:solidFill>
                <a:schemeClr val="bg1"/>
              </a:solidFill>
              <a:latin typeface="Work Sans" panose="00000500000000000000" pitchFamily="50" charset="0"/>
              <a:ea typeface="Work Sans" charset="0"/>
              <a:cs typeface="Work Sans" charset="0"/>
            </a:endParaRPr>
          </a:p>
        </p:txBody>
      </p:sp>
      <p:sp>
        <p:nvSpPr>
          <p:cNvPr id="39" name="Rectángulo 38"/>
          <p:cNvSpPr/>
          <p:nvPr/>
        </p:nvSpPr>
        <p:spPr>
          <a:xfrm>
            <a:off x="8228856" y="4414009"/>
            <a:ext cx="2302461" cy="1687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152" b="1" dirty="0">
                <a:solidFill>
                  <a:schemeClr val="bg1"/>
                </a:solidFill>
                <a:latin typeface="Work Sans" panose="00000500000000000000" pitchFamily="50" charset="0"/>
                <a:ea typeface="Work Sans SemiBold" charset="0"/>
                <a:cs typeface="Work Sans SemiBold" charset="0"/>
              </a:rPr>
              <a:t>Fortalecer profesional e institucionalmente </a:t>
            </a:r>
            <a:r>
              <a:rPr lang="es-ES" sz="1152" dirty="0">
                <a:solidFill>
                  <a:schemeClr val="bg1"/>
                </a:solidFill>
                <a:latin typeface="Work Sans" panose="00000500000000000000" pitchFamily="50" charset="0"/>
                <a:ea typeface="Work Sans SemiBold" charset="0"/>
                <a:cs typeface="Work Sans SemiBold" charset="0"/>
              </a:rPr>
              <a:t>al Ministerio de Relaciones Exteriores y su Fondo Rotatorio para el desarrollo de una gestión transparente, así como mejorar la eficiencia, eficacia y efectividad del Sistema Integrado de Gestión.</a:t>
            </a:r>
            <a:endParaRPr lang="es-ES_tradnl" sz="1152" dirty="0">
              <a:solidFill>
                <a:schemeClr val="bg1"/>
              </a:solidFill>
              <a:latin typeface="Work Sans" panose="00000500000000000000" pitchFamily="50" charset="0"/>
              <a:ea typeface="Work Sans" charset="0"/>
              <a:cs typeface="Work Sans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8046" y="3145180"/>
            <a:ext cx="1015753" cy="99031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85025" y="3145181"/>
            <a:ext cx="990124" cy="99012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04394" y="3145181"/>
            <a:ext cx="1251712" cy="99012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94326" y="3145181"/>
            <a:ext cx="972179" cy="98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5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6"/>
          <p:cNvSpPr txBox="1">
            <a:spLocks noGrp="1"/>
          </p:cNvSpPr>
          <p:nvPr>
            <p:ph type="title"/>
          </p:nvPr>
        </p:nvSpPr>
        <p:spPr>
          <a:xfrm>
            <a:off x="731461" y="764704"/>
            <a:ext cx="9269741" cy="760489"/>
          </a:xfrm>
          <a:prstGeom prst="rect">
            <a:avLst/>
          </a:prstGeom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s-CO" dirty="0"/>
              <a:t>Partes interesadas</a:t>
            </a:r>
          </a:p>
        </p:txBody>
      </p:sp>
      <p:sp>
        <p:nvSpPr>
          <p:cNvPr id="11" name="Pentágono 2">
            <a:hlinkClick r:id="rId3"/>
            <a:extLst>
              <a:ext uri="{FF2B5EF4-FFF2-40B4-BE49-F238E27FC236}">
                <a16:creationId xmlns:a16="http://schemas.microsoft.com/office/drawing/2014/main" id="{99ACD807-59BB-4577-943D-83991EF11675}"/>
              </a:ext>
            </a:extLst>
          </p:cNvPr>
          <p:cNvSpPr/>
          <p:nvPr/>
        </p:nvSpPr>
        <p:spPr>
          <a:xfrm>
            <a:off x="8712" y="6135362"/>
            <a:ext cx="9269741" cy="317974"/>
          </a:xfrm>
          <a:prstGeom prst="homePlate">
            <a:avLst>
              <a:gd name="adj" fmla="val 17261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2625" rIns="212575" rtlCol="0" anchor="ctr"/>
          <a:lstStyle/>
          <a:p>
            <a:pPr algn="just">
              <a:buClr>
                <a:schemeClr val="bg1"/>
              </a:buClr>
              <a:tabLst>
                <a:tab pos="1079979" algn="l"/>
                <a:tab pos="2411202" algn="l"/>
              </a:tabLst>
              <a:defRPr/>
            </a:pPr>
            <a:r>
              <a:rPr lang="es-CO" sz="1181" dirty="0">
                <a:solidFill>
                  <a:schemeClr val="bg1"/>
                </a:solidFill>
                <a:latin typeface="Work Sans" panose="00000500000000000000" pitchFamily="50" charset="0"/>
                <a:ea typeface="Segoe UI" panose="020B0502040204020203" pitchFamily="34" charset="0"/>
                <a:cs typeface="Arial" panose="020B0604020202020204" pitchFamily="34" charset="0"/>
              </a:rPr>
              <a:t>Consulte la </a:t>
            </a:r>
            <a:r>
              <a:rPr lang="es-CO" sz="1181" b="1" dirty="0">
                <a:solidFill>
                  <a:schemeClr val="bg1"/>
                </a:solidFill>
                <a:latin typeface="Work Sans" panose="00000500000000000000" pitchFamily="50" charset="0"/>
                <a:ea typeface="Segoe UI" panose="020B0502040204020203" pitchFamily="34" charset="0"/>
                <a:cs typeface="Arial" panose="020B0604020202020204" pitchFamily="34" charset="0"/>
              </a:rPr>
              <a:t>Caracterización de partes interesadas </a:t>
            </a:r>
            <a:r>
              <a:rPr lang="es-CO" sz="1181" dirty="0">
                <a:solidFill>
                  <a:schemeClr val="bg1"/>
                </a:solidFill>
                <a:latin typeface="Work Sans" panose="00000500000000000000" pitchFamily="50" charset="0"/>
                <a:ea typeface="Segoe UI" panose="020B0502040204020203" pitchFamily="34" charset="0"/>
                <a:cs typeface="Arial" panose="020B0604020202020204" pitchFamily="34" charset="0"/>
              </a:rPr>
              <a:t>haciendo clic aquí.</a:t>
            </a:r>
            <a:endParaRPr lang="es-ES" sz="1181" i="1" dirty="0">
              <a:solidFill>
                <a:schemeClr val="bg1"/>
              </a:solidFill>
              <a:latin typeface="Work Sans" panose="00000500000000000000" pitchFamily="50" charset="0"/>
              <a:ea typeface="Segoe UI" pitchFamily="34" charset="0"/>
              <a:cs typeface="Arial" panose="020B0604020202020204" pitchFamily="34" charset="0"/>
            </a:endParaRPr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4DB8270F-1F63-47FE-AC4C-C6D744CE58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08280" y="1998160"/>
            <a:ext cx="7184794" cy="3551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6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agrama de flujo: proceso 5">
            <a:extLst>
              <a:ext uri="{FF2B5EF4-FFF2-40B4-BE49-F238E27FC236}">
                <a16:creationId xmlns:a16="http://schemas.microsoft.com/office/drawing/2014/main" id="{140822DC-5D27-49EF-812B-2561A51EA1AB}"/>
              </a:ext>
            </a:extLst>
          </p:cNvPr>
          <p:cNvSpPr/>
          <p:nvPr/>
        </p:nvSpPr>
        <p:spPr>
          <a:xfrm>
            <a:off x="155643" y="1423050"/>
            <a:ext cx="10490063" cy="5085452"/>
          </a:xfrm>
          <a:prstGeom prst="flowChartProcess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A0D8445-FE5B-42B0-9A2B-3C1744CDCC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" t="9259" r="67367" b="2012"/>
          <a:stretch/>
        </p:blipFill>
        <p:spPr bwMode="auto">
          <a:xfrm>
            <a:off x="947754" y="1988840"/>
            <a:ext cx="2803716" cy="3657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798F81E-A995-4EBC-8B1A-F6ED7A2CEF97}"/>
              </a:ext>
            </a:extLst>
          </p:cNvPr>
          <p:cNvSpPr txBox="1"/>
          <p:nvPr/>
        </p:nvSpPr>
        <p:spPr>
          <a:xfrm>
            <a:off x="4680595" y="1562413"/>
            <a:ext cx="5400601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POLÍTICAS FRENTE AL MODELO INTEGRADO DE PLANEACIÓN Y GESTIÓN- MIPG</a:t>
            </a:r>
          </a:p>
          <a:p>
            <a:endParaRPr lang="es-CO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600" dirty="0">
                <a:latin typeface="Segoe UI" panose="020B0502040204020203" pitchFamily="34" charset="0"/>
                <a:cs typeface="Segoe UI" panose="020B0502040204020203" pitchFamily="34" charset="0"/>
              </a:rPr>
              <a:t>Políticas para la gestión ética</a:t>
            </a:r>
          </a:p>
          <a:p>
            <a:pPr lvl="1"/>
            <a:r>
              <a:rPr lang="es-CO" sz="1600" dirty="0">
                <a:latin typeface="Segoe UI" panose="020B0502040204020203" pitchFamily="34" charset="0"/>
                <a:cs typeface="Segoe UI" panose="020B0502040204020203" pitchFamily="34" charset="0"/>
              </a:rPr>
              <a:t>Compromiso de lucha antipiratería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600" dirty="0">
                <a:latin typeface="Segoe UI" panose="020B0502040204020203" pitchFamily="34" charset="0"/>
                <a:cs typeface="Segoe UI" panose="020B0502040204020203" pitchFamily="34" charset="0"/>
              </a:rPr>
              <a:t>Políticas de comunicación e información</a:t>
            </a:r>
          </a:p>
          <a:p>
            <a:pPr lvl="1"/>
            <a:r>
              <a:rPr lang="es-CO" sz="1600" dirty="0">
                <a:latin typeface="Segoe UI" panose="020B0502040204020203" pitchFamily="34" charset="0"/>
                <a:cs typeface="Segoe UI" panose="020B0502040204020203" pitchFamily="34" charset="0"/>
              </a:rPr>
              <a:t>Compromiso con la estrategia de Gobierno en Línea</a:t>
            </a:r>
          </a:p>
          <a:p>
            <a:pPr lvl="1"/>
            <a:r>
              <a:rPr lang="es-CO" sz="1600" dirty="0">
                <a:latin typeface="Segoe UI" panose="020B0502040204020203" pitchFamily="34" charset="0"/>
                <a:cs typeface="Segoe UI" panose="020B0502040204020203" pitchFamily="34" charset="0"/>
              </a:rPr>
              <a:t>Compromiso con la Protección de datos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600" dirty="0">
                <a:latin typeface="Segoe UI" panose="020B0502040204020203" pitchFamily="34" charset="0"/>
                <a:cs typeface="Segoe UI" panose="020B0502040204020203" pitchFamily="34" charset="0"/>
              </a:rPr>
              <a:t>Política de seguridad de la información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s-CO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POLÍTICAS FRENTE A LA EFICIENCIA ADMINISTRATIVA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600" dirty="0">
                <a:latin typeface="Segoe UI" panose="020B0502040204020203" pitchFamily="34" charset="0"/>
                <a:cs typeface="Segoe UI" panose="020B0502040204020203" pitchFamily="34" charset="0"/>
              </a:rPr>
              <a:t>Política de Cero Papel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600" dirty="0">
                <a:latin typeface="Segoe UI" panose="020B0502040204020203" pitchFamily="34" charset="0"/>
                <a:cs typeface="Segoe UI" panose="020B0502040204020203" pitchFamily="34" charset="0"/>
              </a:rPr>
              <a:t>Calidad de la Información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600" dirty="0">
                <a:latin typeface="Segoe UI" panose="020B0502040204020203" pitchFamily="34" charset="0"/>
                <a:cs typeface="Segoe UI" panose="020B0502040204020203" pitchFamily="34" charset="0"/>
              </a:rPr>
              <a:t>Compromiso institucional con la gestión documental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s-CO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POLITICAS DE RESPONSABILIDAD SOCIAL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600" dirty="0">
                <a:latin typeface="Segoe UI" panose="020B0502040204020203" pitchFamily="34" charset="0"/>
                <a:cs typeface="Segoe UI" panose="020B0502040204020203" pitchFamily="34" charset="0"/>
              </a:rPr>
              <a:t>Política de responsabilidad frente al medio ambiente</a:t>
            </a:r>
          </a:p>
        </p:txBody>
      </p:sp>
      <p:sp>
        <p:nvSpPr>
          <p:cNvPr id="13" name="Google Shape;277;p36">
            <a:extLst>
              <a:ext uri="{FF2B5EF4-FFF2-40B4-BE49-F238E27FC236}">
                <a16:creationId xmlns:a16="http://schemas.microsoft.com/office/drawing/2014/main" id="{BBDAE397-BA66-421F-9EB1-CB1219A9E4D3}"/>
              </a:ext>
            </a:extLst>
          </p:cNvPr>
          <p:cNvSpPr txBox="1">
            <a:spLocks/>
          </p:cNvSpPr>
          <p:nvPr/>
        </p:nvSpPr>
        <p:spPr bwMode="auto">
          <a:xfrm>
            <a:off x="765805" y="508271"/>
            <a:ext cx="9269741" cy="760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>
            <a:lvl1pPr lvl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3544" kern="120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2pPr>
            <a:lvl3pPr lvl="2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3pPr>
            <a:lvl4pPr lvl="3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4pPr>
            <a:lvl5pPr lvl="4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5pPr>
            <a:lvl6pPr marL="457200" lvl="5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6pPr>
            <a:lvl7pPr marL="914400" lvl="6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7pPr>
            <a:lvl8pPr marL="1371600" lvl="7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8pPr>
            <a:lvl9pPr marL="1828800" lvl="8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9pPr>
          </a:lstStyle>
          <a:p>
            <a:pPr algn="ctr"/>
            <a:r>
              <a:rPr lang="es-CO" dirty="0"/>
              <a:t>Entorno normativo</a:t>
            </a:r>
          </a:p>
        </p:txBody>
      </p:sp>
    </p:spTree>
    <p:extLst>
      <p:ext uri="{BB962C8B-B14F-4D97-AF65-F5344CB8AC3E}">
        <p14:creationId xmlns:p14="http://schemas.microsoft.com/office/powerpoint/2010/main" val="335535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277;p36">
            <a:extLst>
              <a:ext uri="{FF2B5EF4-FFF2-40B4-BE49-F238E27FC236}">
                <a16:creationId xmlns:a16="http://schemas.microsoft.com/office/drawing/2014/main" id="{BBDAE397-BA66-421F-9EB1-CB1219A9E4D3}"/>
              </a:ext>
            </a:extLst>
          </p:cNvPr>
          <p:cNvSpPr txBox="1">
            <a:spLocks/>
          </p:cNvSpPr>
          <p:nvPr/>
        </p:nvSpPr>
        <p:spPr bwMode="auto">
          <a:xfrm>
            <a:off x="765805" y="508271"/>
            <a:ext cx="9269741" cy="760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>
            <a:lvl1pPr lvl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3544" kern="120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2pPr>
            <a:lvl3pPr lvl="2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3pPr>
            <a:lvl4pPr lvl="3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4pPr>
            <a:lvl5pPr lvl="4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5pPr>
            <a:lvl6pPr marL="457200" lvl="5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6pPr>
            <a:lvl7pPr marL="914400" lvl="6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7pPr>
            <a:lvl8pPr marL="1371600" lvl="7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8pPr>
            <a:lvl9pPr marL="1828800" lvl="8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9pPr>
          </a:lstStyle>
          <a:p>
            <a:pPr algn="ctr"/>
            <a:r>
              <a:rPr lang="es-ES" dirty="0"/>
              <a:t>Integración de Planes Institucionales y Estratégicos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742F995A-3329-4AF3-8CA2-D9C0C57FCF07}"/>
              </a:ext>
            </a:extLst>
          </p:cNvPr>
          <p:cNvGrpSpPr/>
          <p:nvPr/>
        </p:nvGrpSpPr>
        <p:grpSpPr>
          <a:xfrm>
            <a:off x="1604681" y="2132856"/>
            <a:ext cx="7705220" cy="3901686"/>
            <a:chOff x="240022" y="1666672"/>
            <a:chExt cx="10273627" cy="5202247"/>
          </a:xfrm>
        </p:grpSpPr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4D307A5C-6D9B-4810-8CAB-EB77B45ADB89}"/>
                </a:ext>
              </a:extLst>
            </p:cNvPr>
            <p:cNvSpPr/>
            <p:nvPr/>
          </p:nvSpPr>
          <p:spPr>
            <a:xfrm>
              <a:off x="2997791" y="4308852"/>
              <a:ext cx="2196281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Plan Institucional </a:t>
              </a:r>
              <a:b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de Capacitación</a:t>
              </a:r>
            </a:p>
          </p:txBody>
        </p:sp>
        <p:pic>
          <p:nvPicPr>
            <p:cNvPr id="11" name="Gráfico 10">
              <a:extLst>
                <a:ext uri="{FF2B5EF4-FFF2-40B4-BE49-F238E27FC236}">
                  <a16:creationId xmlns:a16="http://schemas.microsoft.com/office/drawing/2014/main" id="{757E865D-3F56-4396-85EA-88F4AF462D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658681" y="3335102"/>
              <a:ext cx="900000" cy="900000"/>
            </a:xfrm>
            <a:prstGeom prst="rect">
              <a:avLst/>
            </a:prstGeom>
          </p:spPr>
        </p:pic>
        <p:grpSp>
          <p:nvGrpSpPr>
            <p:cNvPr id="12" name="Grupo 11">
              <a:extLst>
                <a:ext uri="{FF2B5EF4-FFF2-40B4-BE49-F238E27FC236}">
                  <a16:creationId xmlns:a16="http://schemas.microsoft.com/office/drawing/2014/main" id="{ECF1BBD2-6E4C-43B9-AEC3-2241CB4A9279}"/>
                </a:ext>
              </a:extLst>
            </p:cNvPr>
            <p:cNvGrpSpPr/>
            <p:nvPr/>
          </p:nvGrpSpPr>
          <p:grpSpPr>
            <a:xfrm>
              <a:off x="240022" y="1666672"/>
              <a:ext cx="10273627" cy="5202247"/>
              <a:chOff x="240022" y="1666672"/>
              <a:chExt cx="10273627" cy="5202247"/>
            </a:xfrm>
          </p:grpSpPr>
          <p:pic>
            <p:nvPicPr>
              <p:cNvPr id="14" name="Gráfico 13">
                <a:extLst>
                  <a:ext uri="{FF2B5EF4-FFF2-40B4-BE49-F238E27FC236}">
                    <a16:creationId xmlns:a16="http://schemas.microsoft.com/office/drawing/2014/main" id="{5893DE33-59D5-4EDB-B56F-8FB7E7E243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455306" y="5212657"/>
                <a:ext cx="1281250" cy="900000"/>
              </a:xfrm>
              <a:prstGeom prst="rect">
                <a:avLst/>
              </a:prstGeom>
            </p:spPr>
          </p:pic>
          <p:grpSp>
            <p:nvGrpSpPr>
              <p:cNvPr id="15" name="Grupo 14">
                <a:extLst>
                  <a:ext uri="{FF2B5EF4-FFF2-40B4-BE49-F238E27FC236}">
                    <a16:creationId xmlns:a16="http://schemas.microsoft.com/office/drawing/2014/main" id="{C34BF6B3-F089-4EA9-AF32-F1546913BC56}"/>
                  </a:ext>
                </a:extLst>
              </p:cNvPr>
              <p:cNvGrpSpPr/>
              <p:nvPr/>
            </p:nvGrpSpPr>
            <p:grpSpPr>
              <a:xfrm>
                <a:off x="240022" y="1666672"/>
                <a:ext cx="10273627" cy="5202247"/>
                <a:chOff x="240022" y="1666672"/>
                <a:chExt cx="10273627" cy="5202247"/>
              </a:xfrm>
            </p:grpSpPr>
            <p:sp>
              <p:nvSpPr>
                <p:cNvPr id="16" name="Rectángulo 15">
                  <a:extLst>
                    <a:ext uri="{FF2B5EF4-FFF2-40B4-BE49-F238E27FC236}">
                      <a16:creationId xmlns:a16="http://schemas.microsoft.com/office/drawing/2014/main" id="{E7F17CBC-7D6D-40CA-BE3C-97DA3B266133}"/>
                    </a:ext>
                  </a:extLst>
                </p:cNvPr>
                <p:cNvSpPr/>
                <p:nvPr/>
              </p:nvSpPr>
              <p:spPr>
                <a:xfrm>
                  <a:off x="247519" y="2673191"/>
                  <a:ext cx="2196281" cy="67710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s-ES" sz="9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Plan Institucional de Archivos de la Entidad ­PINAR</a:t>
                  </a:r>
                </a:p>
              </p:txBody>
            </p:sp>
            <p:sp>
              <p:nvSpPr>
                <p:cNvPr id="17" name="Rectángulo 16">
                  <a:extLst>
                    <a:ext uri="{FF2B5EF4-FFF2-40B4-BE49-F238E27FC236}">
                      <a16:creationId xmlns:a16="http://schemas.microsoft.com/office/drawing/2014/main" id="{EEB1CCF3-8534-46B1-BA86-84CEC7CF3303}"/>
                    </a:ext>
                  </a:extLst>
                </p:cNvPr>
                <p:cNvSpPr/>
                <p:nvPr/>
              </p:nvSpPr>
              <p:spPr>
                <a:xfrm>
                  <a:off x="2857006" y="2673191"/>
                  <a:ext cx="2196281" cy="30777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s-ES" sz="9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Plan Anual de Adquisiciones</a:t>
                  </a:r>
                </a:p>
              </p:txBody>
            </p:sp>
            <p:sp>
              <p:nvSpPr>
                <p:cNvPr id="18" name="Rectángulo 17">
                  <a:extLst>
                    <a:ext uri="{FF2B5EF4-FFF2-40B4-BE49-F238E27FC236}">
                      <a16:creationId xmlns:a16="http://schemas.microsoft.com/office/drawing/2014/main" id="{C4CE19CC-34F9-498E-BBDA-FC2968B36751}"/>
                    </a:ext>
                  </a:extLst>
                </p:cNvPr>
                <p:cNvSpPr/>
                <p:nvPr/>
              </p:nvSpPr>
              <p:spPr>
                <a:xfrm>
                  <a:off x="5458996" y="2640421"/>
                  <a:ext cx="2196281" cy="49244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s-ES" sz="9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Plan Anual de Vacantes </a:t>
                  </a:r>
                  <a:br>
                    <a:rPr lang="es-ES" sz="900" dirty="0">
                      <a:latin typeface="Arial" panose="020B0604020202020204" pitchFamily="34" charset="0"/>
                      <a:cs typeface="Arial" panose="020B0604020202020204" pitchFamily="34" charset="0"/>
                    </a:rPr>
                  </a:br>
                  <a:r>
                    <a:rPr lang="es-ES" sz="9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de Carrera Administrativa</a:t>
                  </a:r>
                </a:p>
              </p:txBody>
            </p:sp>
            <p:sp>
              <p:nvSpPr>
                <p:cNvPr id="19" name="Rectángulo 18">
                  <a:extLst>
                    <a:ext uri="{FF2B5EF4-FFF2-40B4-BE49-F238E27FC236}">
                      <a16:creationId xmlns:a16="http://schemas.microsoft.com/office/drawing/2014/main" id="{374A707D-AD65-4591-9EC4-FB4326D65DED}"/>
                    </a:ext>
                  </a:extLst>
                </p:cNvPr>
                <p:cNvSpPr/>
                <p:nvPr/>
              </p:nvSpPr>
              <p:spPr>
                <a:xfrm>
                  <a:off x="8068484" y="2575340"/>
                  <a:ext cx="2196281" cy="49244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s-ES" sz="9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Plan de Previsión de Recursos Humanos</a:t>
                  </a:r>
                </a:p>
              </p:txBody>
            </p:sp>
            <p:sp>
              <p:nvSpPr>
                <p:cNvPr id="20" name="Rectángulo 19">
                  <a:extLst>
                    <a:ext uri="{FF2B5EF4-FFF2-40B4-BE49-F238E27FC236}">
                      <a16:creationId xmlns:a16="http://schemas.microsoft.com/office/drawing/2014/main" id="{2FE352EA-5F7F-48BC-BD3F-32ED87D11D1C}"/>
                    </a:ext>
                  </a:extLst>
                </p:cNvPr>
                <p:cNvSpPr/>
                <p:nvPr/>
              </p:nvSpPr>
              <p:spPr>
                <a:xfrm>
                  <a:off x="240022" y="4395090"/>
                  <a:ext cx="2196281" cy="49244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s-ES" sz="9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Plan Estratégico </a:t>
                  </a:r>
                  <a:br>
                    <a:rPr lang="es-ES" sz="900" dirty="0">
                      <a:latin typeface="Arial" panose="020B0604020202020204" pitchFamily="34" charset="0"/>
                      <a:cs typeface="Arial" panose="020B0604020202020204" pitchFamily="34" charset="0"/>
                    </a:rPr>
                  </a:br>
                  <a:r>
                    <a:rPr lang="es-ES" sz="9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de Talento Humano</a:t>
                  </a:r>
                </a:p>
              </p:txBody>
            </p:sp>
            <p:sp>
              <p:nvSpPr>
                <p:cNvPr id="21" name="Rectángulo 20">
                  <a:extLst>
                    <a:ext uri="{FF2B5EF4-FFF2-40B4-BE49-F238E27FC236}">
                      <a16:creationId xmlns:a16="http://schemas.microsoft.com/office/drawing/2014/main" id="{0E2E5527-38A9-409B-82ED-122901F33F38}"/>
                    </a:ext>
                  </a:extLst>
                </p:cNvPr>
                <p:cNvSpPr/>
                <p:nvPr/>
              </p:nvSpPr>
              <p:spPr>
                <a:xfrm>
                  <a:off x="5458996" y="4362320"/>
                  <a:ext cx="2196281" cy="49244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s-ES" sz="9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Plan de Incentivos Institucionales</a:t>
                  </a:r>
                </a:p>
              </p:txBody>
            </p:sp>
            <p:sp>
              <p:nvSpPr>
                <p:cNvPr id="22" name="Rectángulo 21">
                  <a:extLst>
                    <a:ext uri="{FF2B5EF4-FFF2-40B4-BE49-F238E27FC236}">
                      <a16:creationId xmlns:a16="http://schemas.microsoft.com/office/drawing/2014/main" id="{EE18A37C-034E-4383-AC06-0B3406E2232A}"/>
                    </a:ext>
                  </a:extLst>
                </p:cNvPr>
                <p:cNvSpPr/>
                <p:nvPr/>
              </p:nvSpPr>
              <p:spPr>
                <a:xfrm>
                  <a:off x="7972957" y="4331082"/>
                  <a:ext cx="2540692" cy="49244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s-ES" sz="9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Plan de Trabajo Anual en Seguridad y Salud en el Trabajo</a:t>
                  </a:r>
                </a:p>
              </p:txBody>
            </p:sp>
            <p:sp>
              <p:nvSpPr>
                <p:cNvPr id="23" name="Rectángulo 22">
                  <a:extLst>
                    <a:ext uri="{FF2B5EF4-FFF2-40B4-BE49-F238E27FC236}">
                      <a16:creationId xmlns:a16="http://schemas.microsoft.com/office/drawing/2014/main" id="{712D15A8-87D1-40DF-A8C3-46CFFDEF1DCF}"/>
                    </a:ext>
                  </a:extLst>
                </p:cNvPr>
                <p:cNvSpPr/>
                <p:nvPr/>
              </p:nvSpPr>
              <p:spPr>
                <a:xfrm>
                  <a:off x="240022" y="6267298"/>
                  <a:ext cx="2196281" cy="49244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s-ES" sz="9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Plan Anticorrupción y de Atención al Ciudadano</a:t>
                  </a:r>
                </a:p>
              </p:txBody>
            </p:sp>
            <p:sp>
              <p:nvSpPr>
                <p:cNvPr id="24" name="Rectángulo 23">
                  <a:extLst>
                    <a:ext uri="{FF2B5EF4-FFF2-40B4-BE49-F238E27FC236}">
                      <a16:creationId xmlns:a16="http://schemas.microsoft.com/office/drawing/2014/main" id="{C3D889DA-8943-4524-A68E-D6EB61FD7263}"/>
                    </a:ext>
                  </a:extLst>
                </p:cNvPr>
                <p:cNvSpPr/>
                <p:nvPr/>
              </p:nvSpPr>
              <p:spPr>
                <a:xfrm>
                  <a:off x="2863197" y="6181058"/>
                  <a:ext cx="2465469" cy="67710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s-ES" sz="9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Plan Estratégico de Tecnologías de la Información y las Comunicaciones ­ PETI</a:t>
                  </a:r>
                </a:p>
              </p:txBody>
            </p:sp>
            <p:sp>
              <p:nvSpPr>
                <p:cNvPr id="25" name="Rectángulo 24">
                  <a:extLst>
                    <a:ext uri="{FF2B5EF4-FFF2-40B4-BE49-F238E27FC236}">
                      <a16:creationId xmlns:a16="http://schemas.microsoft.com/office/drawing/2014/main" id="{1FBFDBE1-13FE-4F4B-BA8E-FDBD9865F924}"/>
                    </a:ext>
                  </a:extLst>
                </p:cNvPr>
                <p:cNvSpPr/>
                <p:nvPr/>
              </p:nvSpPr>
              <p:spPr>
                <a:xfrm>
                  <a:off x="5535676" y="6191811"/>
                  <a:ext cx="2196281" cy="67710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s-ES" sz="9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Plan de Tratamiento de Riesgos de Seguridad y Privacidad de la Información</a:t>
                  </a:r>
                </a:p>
              </p:txBody>
            </p:sp>
            <p:sp>
              <p:nvSpPr>
                <p:cNvPr id="26" name="Rectángulo 25">
                  <a:extLst>
                    <a:ext uri="{FF2B5EF4-FFF2-40B4-BE49-F238E27FC236}">
                      <a16:creationId xmlns:a16="http://schemas.microsoft.com/office/drawing/2014/main" id="{25A15A94-7049-4398-B561-65C348287CE0}"/>
                    </a:ext>
                  </a:extLst>
                </p:cNvPr>
                <p:cNvSpPr/>
                <p:nvPr/>
              </p:nvSpPr>
              <p:spPr>
                <a:xfrm>
                  <a:off x="8145162" y="6106583"/>
                  <a:ext cx="2196281" cy="49244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s-ES" sz="9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Plan de Seguridad y Privacidad de la Información</a:t>
                  </a:r>
                </a:p>
              </p:txBody>
            </p:sp>
            <p:pic>
              <p:nvPicPr>
                <p:cNvPr id="27" name="Gráfico 26">
                  <a:extLst>
                    <a:ext uri="{FF2B5EF4-FFF2-40B4-BE49-F238E27FC236}">
                      <a16:creationId xmlns:a16="http://schemas.microsoft.com/office/drawing/2014/main" id="{C9EC83A7-36AD-4EA8-8F41-1DB7AE9E063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95659" y="1715348"/>
                  <a:ext cx="900000" cy="900000"/>
                </a:xfrm>
                <a:prstGeom prst="rect">
                  <a:avLst/>
                </a:prstGeom>
              </p:spPr>
            </p:pic>
            <p:pic>
              <p:nvPicPr>
                <p:cNvPr id="28" name="Gráfico 27">
                  <a:extLst>
                    <a:ext uri="{FF2B5EF4-FFF2-40B4-BE49-F238E27FC236}">
                      <a16:creationId xmlns:a16="http://schemas.microsoft.com/office/drawing/2014/main" id="{E190550C-90EF-425F-923B-722FB6FE227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15399" y="1726760"/>
                  <a:ext cx="879494" cy="900000"/>
                </a:xfrm>
                <a:prstGeom prst="rect">
                  <a:avLst/>
                </a:prstGeom>
              </p:spPr>
            </p:pic>
            <p:pic>
              <p:nvPicPr>
                <p:cNvPr id="29" name="Gráfico 28">
                  <a:extLst>
                    <a:ext uri="{FF2B5EF4-FFF2-40B4-BE49-F238E27FC236}">
                      <a16:creationId xmlns:a16="http://schemas.microsoft.com/office/drawing/2014/main" id="{AE9C3BCB-1D9C-4721-903A-CA45269D1AB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726876" y="1666672"/>
                  <a:ext cx="900000" cy="900000"/>
                </a:xfrm>
                <a:prstGeom prst="rect">
                  <a:avLst/>
                </a:prstGeom>
              </p:spPr>
            </p:pic>
            <p:pic>
              <p:nvPicPr>
                <p:cNvPr id="30" name="Gráfico 29">
                  <a:extLst>
                    <a:ext uri="{FF2B5EF4-FFF2-40B4-BE49-F238E27FC236}">
                      <a16:creationId xmlns:a16="http://schemas.microsoft.com/office/drawing/2014/main" id="{F274620B-A373-482B-8BD2-809FED39661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96DAC541-7B7A-43D3-8B79-37D633B846F1}">
                      <asvg:svgBlip xmlns:asvg="http://schemas.microsoft.com/office/drawing/2016/SVG/main" r:embed="rId1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88162" y="3421341"/>
                  <a:ext cx="900000" cy="900000"/>
                </a:xfrm>
                <a:prstGeom prst="rect">
                  <a:avLst/>
                </a:prstGeom>
              </p:spPr>
            </p:pic>
            <p:pic>
              <p:nvPicPr>
                <p:cNvPr id="31" name="Gráfico 30">
                  <a:extLst>
                    <a:ext uri="{FF2B5EF4-FFF2-40B4-BE49-F238E27FC236}">
                      <a16:creationId xmlns:a16="http://schemas.microsoft.com/office/drawing/2014/main" id="{5EE73FFC-934E-4C99-B353-6D97529F35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96DAC541-7B7A-43D3-8B79-37D633B846F1}">
                      <asvg:svgBlip xmlns:asvg="http://schemas.microsoft.com/office/drawing/2016/SVG/main" r:embed="rId1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6569" y="3388571"/>
                  <a:ext cx="761133" cy="900000"/>
                </a:xfrm>
                <a:prstGeom prst="rect">
                  <a:avLst/>
                </a:prstGeom>
              </p:spPr>
            </p:pic>
            <p:pic>
              <p:nvPicPr>
                <p:cNvPr id="32" name="Gráfico 31">
                  <a:extLst>
                    <a:ext uri="{FF2B5EF4-FFF2-40B4-BE49-F238E27FC236}">
                      <a16:creationId xmlns:a16="http://schemas.microsoft.com/office/drawing/2014/main" id="{D8A395D6-2FAF-4FA8-AF0B-A646FBF98F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>
                  <a:extLst>
                    <a:ext uri="{96DAC541-7B7A-43D3-8B79-37D633B846F1}">
                      <asvg:svgBlip xmlns:asvg="http://schemas.microsoft.com/office/drawing/2016/SVG/main" r:embed="rId1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638182" y="3357519"/>
                  <a:ext cx="1056881" cy="900000"/>
                </a:xfrm>
                <a:prstGeom prst="rect">
                  <a:avLst/>
                </a:prstGeom>
              </p:spPr>
            </p:pic>
            <p:pic>
              <p:nvPicPr>
                <p:cNvPr id="33" name="Gráfico 32">
                  <a:extLst>
                    <a:ext uri="{FF2B5EF4-FFF2-40B4-BE49-F238E27FC236}">
                      <a16:creationId xmlns:a16="http://schemas.microsoft.com/office/drawing/2014/main" id="{7A8D3C41-DCB6-4710-B661-3A95CC852C6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>
                  <a:extLst>
                    <a:ext uri="{96DAC541-7B7A-43D3-8B79-37D633B846F1}">
                      <asvg:svgBlip xmlns:asvg="http://schemas.microsoft.com/office/drawing/2016/SVG/main" r:embed="rId2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88441" y="5293549"/>
                  <a:ext cx="902074" cy="900000"/>
                </a:xfrm>
                <a:prstGeom prst="rect">
                  <a:avLst/>
                </a:prstGeom>
              </p:spPr>
            </p:pic>
            <p:pic>
              <p:nvPicPr>
                <p:cNvPr id="34" name="Gráfico 33">
                  <a:extLst>
                    <a:ext uri="{FF2B5EF4-FFF2-40B4-BE49-F238E27FC236}">
                      <a16:creationId xmlns:a16="http://schemas.microsoft.com/office/drawing/2014/main" id="{A7981ED5-2383-488E-AB5B-CE139EB837A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1">
                  <a:extLst>
                    <a:ext uri="{96DAC541-7B7A-43D3-8B79-37D633B846F1}">
                      <asvg:svgBlip xmlns:asvg="http://schemas.microsoft.com/office/drawing/2016/SVG/main" r:embed="rId2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24424" y="5218062"/>
                  <a:ext cx="818780" cy="900000"/>
                </a:xfrm>
                <a:prstGeom prst="rect">
                  <a:avLst/>
                </a:prstGeom>
              </p:spPr>
            </p:pic>
            <p:pic>
              <p:nvPicPr>
                <p:cNvPr id="35" name="Gráfico 34">
                  <a:extLst>
                    <a:ext uri="{FF2B5EF4-FFF2-40B4-BE49-F238E27FC236}">
                      <a16:creationId xmlns:a16="http://schemas.microsoft.com/office/drawing/2014/main" id="{832CD924-6E91-448F-AF28-84E3A42EA8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3">
                  <a:extLst>
                    <a:ext uri="{96DAC541-7B7A-43D3-8B79-37D633B846F1}">
                      <asvg:svgBlip xmlns:asvg="http://schemas.microsoft.com/office/drawing/2016/SVG/main" r:embed="rId2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793302" y="5218062"/>
                  <a:ext cx="901761" cy="900000"/>
                </a:xfrm>
                <a:prstGeom prst="rect">
                  <a:avLst/>
                </a:prstGeom>
              </p:spPr>
            </p:pic>
            <p:pic>
              <p:nvPicPr>
                <p:cNvPr id="36" name="Gráfico 35">
                  <a:extLst>
                    <a:ext uri="{FF2B5EF4-FFF2-40B4-BE49-F238E27FC236}">
                      <a16:creationId xmlns:a16="http://schemas.microsoft.com/office/drawing/2014/main" id="{546C509E-2290-45BC-B2A5-FD93ADF7944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5">
                  <a:extLst>
                    <a:ext uri="{96DAC541-7B7A-43D3-8B79-37D633B846F1}">
                      <asvg:svgBlip xmlns:asvg="http://schemas.microsoft.com/office/drawing/2016/SVG/main" r:embed="rId2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6569" y="1706578"/>
                  <a:ext cx="813867" cy="900000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37" name="CuadroTexto 36">
            <a:extLst>
              <a:ext uri="{FF2B5EF4-FFF2-40B4-BE49-F238E27FC236}">
                <a16:creationId xmlns:a16="http://schemas.microsoft.com/office/drawing/2014/main" id="{F39F64D3-B3A2-4C12-9684-9787F3113AB6}"/>
              </a:ext>
            </a:extLst>
          </p:cNvPr>
          <p:cNvSpPr txBox="1"/>
          <p:nvPr/>
        </p:nvSpPr>
        <p:spPr>
          <a:xfrm>
            <a:off x="3592255" y="4710747"/>
            <a:ext cx="1790277" cy="1327584"/>
          </a:xfrm>
          <a:prstGeom prst="rect">
            <a:avLst/>
          </a:prstGeom>
          <a:noFill/>
          <a:ln w="31750" cmpd="sng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s-CO" sz="1050" dirty="0"/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5AD06BF6-BB2E-4094-B267-F18F5DED3814}"/>
              </a:ext>
            </a:extLst>
          </p:cNvPr>
          <p:cNvSpPr txBox="1"/>
          <p:nvPr/>
        </p:nvSpPr>
        <p:spPr>
          <a:xfrm>
            <a:off x="7514899" y="4682786"/>
            <a:ext cx="1658795" cy="1347479"/>
          </a:xfrm>
          <a:prstGeom prst="rect">
            <a:avLst/>
          </a:prstGeom>
          <a:noFill/>
          <a:ln w="31750" cmpd="sng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s-CO" sz="1050" dirty="0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F7BACD16-1715-433F-B4B4-70372AE1DC28}"/>
              </a:ext>
            </a:extLst>
          </p:cNvPr>
          <p:cNvSpPr txBox="1"/>
          <p:nvPr/>
        </p:nvSpPr>
        <p:spPr>
          <a:xfrm>
            <a:off x="5537787" y="4690253"/>
            <a:ext cx="1790277" cy="1348077"/>
          </a:xfrm>
          <a:prstGeom prst="rect">
            <a:avLst/>
          </a:prstGeom>
          <a:noFill/>
          <a:ln w="3175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s-CO" sz="1050" dirty="0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C45EC14B-C90C-4163-8BF7-695E8E989EFA}"/>
              </a:ext>
            </a:extLst>
          </p:cNvPr>
          <p:cNvSpPr/>
          <p:nvPr/>
        </p:nvSpPr>
        <p:spPr>
          <a:xfrm>
            <a:off x="2414605" y="1547500"/>
            <a:ext cx="67086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1" dirty="0">
                <a:solidFill>
                  <a:srgbClr val="5F2987"/>
                </a:solidFill>
              </a:rPr>
              <a:t>Modelo Integrado de Planeación y Gestión-MIGP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54048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>
            <a:spLocks noGrp="1"/>
          </p:cNvSpPr>
          <p:nvPr>
            <p:ph type="title"/>
          </p:nvPr>
        </p:nvSpPr>
        <p:spPr>
          <a:xfrm>
            <a:off x="4431540" y="1946958"/>
            <a:ext cx="5614009" cy="76048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15000"/>
              </a:lnSpc>
            </a:pPr>
            <a:r>
              <a:rPr lang="es-ES" dirty="0"/>
              <a:t>Diagnostico Situación Actual</a:t>
            </a:r>
          </a:p>
        </p:txBody>
      </p:sp>
      <p:sp>
        <p:nvSpPr>
          <p:cNvPr id="142" name="Google Shape;142;p22"/>
          <p:cNvSpPr txBox="1">
            <a:spLocks noGrp="1"/>
          </p:cNvSpPr>
          <p:nvPr>
            <p:ph type="title"/>
          </p:nvPr>
        </p:nvSpPr>
        <p:spPr>
          <a:xfrm>
            <a:off x="758068" y="1946958"/>
            <a:ext cx="3199652" cy="76048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s-CO" sz="8505" b="1" dirty="0">
                <a:latin typeface="Work Sans"/>
                <a:ea typeface="Work Sans"/>
                <a:cs typeface="Work Sans"/>
                <a:sym typeface="Work Sans"/>
              </a:rPr>
              <a:t>03.</a:t>
            </a:r>
            <a:endParaRPr sz="8505" b="1" dirty="0">
              <a:latin typeface="Work Sans"/>
              <a:ea typeface="Work Sans"/>
              <a:cs typeface="Work Sans"/>
              <a:sym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590523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277;p36">
            <a:extLst>
              <a:ext uri="{FF2B5EF4-FFF2-40B4-BE49-F238E27FC236}">
                <a16:creationId xmlns:a16="http://schemas.microsoft.com/office/drawing/2014/main" id="{BBDAE397-BA66-421F-9EB1-CB1219A9E4D3}"/>
              </a:ext>
            </a:extLst>
          </p:cNvPr>
          <p:cNvSpPr txBox="1">
            <a:spLocks/>
          </p:cNvSpPr>
          <p:nvPr/>
        </p:nvSpPr>
        <p:spPr bwMode="auto">
          <a:xfrm>
            <a:off x="765805" y="508271"/>
            <a:ext cx="9269741" cy="760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>
            <a:lvl1pPr lvl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3544" kern="120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2pPr>
            <a:lvl3pPr lvl="2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3pPr>
            <a:lvl4pPr lvl="3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4pPr>
            <a:lvl5pPr lvl="4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5pPr>
            <a:lvl6pPr marL="457200" lvl="5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6pPr>
            <a:lvl7pPr marL="914400" lvl="6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7pPr>
            <a:lvl8pPr marL="1371600" lvl="7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8pPr>
            <a:lvl9pPr marL="1828800" lvl="8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9pPr>
          </a:lstStyle>
          <a:p>
            <a:pPr algn="ctr"/>
            <a:r>
              <a:rPr lang="es-ES" dirty="0"/>
              <a:t>Diagnóstico Situación Actual - 2019</a:t>
            </a:r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7086CEC3-6C84-47E8-BCE9-FD2A9FB631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90" y="1186714"/>
            <a:ext cx="1608177" cy="1531597"/>
          </a:xfrm>
          <a:prstGeom prst="rect">
            <a:avLst/>
          </a:prstGeom>
        </p:spPr>
      </p:pic>
      <p:sp>
        <p:nvSpPr>
          <p:cNvPr id="42" name="Google Shape;237;p31">
            <a:extLst>
              <a:ext uri="{FF2B5EF4-FFF2-40B4-BE49-F238E27FC236}">
                <a16:creationId xmlns:a16="http://schemas.microsoft.com/office/drawing/2014/main" id="{46B5630B-C6C7-4146-90CD-237080D7AF1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12172" y="1542070"/>
            <a:ext cx="2656526" cy="820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Work Sans SemiBold"/>
              <a:buNone/>
            </a:pPr>
            <a:r>
              <a:rPr lang="es-ES" sz="1800" b="1" dirty="0">
                <a:latin typeface="Work Sans SemiBold"/>
                <a:sym typeface="Work Sans SemiBold"/>
              </a:rPr>
              <a:t>Logros y retos a 2018</a:t>
            </a:r>
            <a:br>
              <a:rPr lang="es-ES" sz="1800" b="1" dirty="0">
                <a:latin typeface="Work Sans SemiBold"/>
                <a:sym typeface="Work Sans SemiBold"/>
              </a:rPr>
            </a:br>
            <a:r>
              <a:rPr lang="es-ES" sz="1800" b="1" dirty="0">
                <a:latin typeface="Work Sans SemiBold"/>
                <a:sym typeface="Work Sans SemiBold"/>
              </a:rPr>
              <a:t>Gobierno digital</a:t>
            </a:r>
            <a:endParaRPr sz="1800" b="1" dirty="0">
              <a:latin typeface="Work Sans SemiBold"/>
              <a:sym typeface="Work Sans SemiBold"/>
            </a:endParaRPr>
          </a:p>
        </p:txBody>
      </p:sp>
      <p:sp>
        <p:nvSpPr>
          <p:cNvPr id="43" name="Google Shape;237;p31">
            <a:extLst>
              <a:ext uri="{FF2B5EF4-FFF2-40B4-BE49-F238E27FC236}">
                <a16:creationId xmlns:a16="http://schemas.microsoft.com/office/drawing/2014/main" id="{DEE5C7AD-AB68-4B11-88F8-31B92B8752D3}"/>
              </a:ext>
            </a:extLst>
          </p:cNvPr>
          <p:cNvSpPr txBox="1">
            <a:spLocks/>
          </p:cNvSpPr>
          <p:nvPr/>
        </p:nvSpPr>
        <p:spPr bwMode="auto">
          <a:xfrm>
            <a:off x="7704931" y="1340768"/>
            <a:ext cx="2656526" cy="820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68575" tIns="34275" rIns="68575" bIns="34275" numCol="1" anchor="ctr" anchorCtr="0" compatLnSpc="1">
            <a:prstTxWarp prst="textNoShape">
              <a:avLst/>
            </a:prstTxWarp>
            <a:noAutofit/>
          </a:bodyPr>
          <a:lstStyle>
            <a:lvl1pPr marL="0" lvl="0" indent="0" algn="ctr" ea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Work Sans SemiBold"/>
              <a:buNone/>
              <a:defRPr sz="1800" b="1">
                <a:solidFill>
                  <a:srgbClr val="0066CD"/>
                </a:solidFill>
                <a:latin typeface="Work Sans SemiBold"/>
                <a:ea typeface="Work Sans Light"/>
                <a:cs typeface="Work Sans Light"/>
                <a:sym typeface="Work Sans Light"/>
              </a:defRPr>
            </a:lvl1pPr>
            <a:lvl2pPr lvl="1" ea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2pPr>
            <a:lvl3pPr lvl="2" ea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3pPr>
            <a:lvl4pPr lvl="3" ea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4pPr>
            <a:lvl5pPr lvl="4" ea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5pPr>
            <a:lvl6pPr marL="457200" lvl="5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6pPr>
            <a:lvl7pPr marL="914400" lvl="6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7pPr>
            <a:lvl8pPr marL="1371600" lvl="7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8pPr>
            <a:lvl9pPr marL="1828800" lvl="8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9pPr>
          </a:lstStyle>
          <a:p>
            <a:r>
              <a:rPr lang="es-ES" dirty="0">
                <a:sym typeface="Work Sans SemiBold"/>
              </a:rPr>
              <a:t>Autodiagnóstico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83CF265F-A8A8-4C43-9FDA-EDECE698813B}"/>
              </a:ext>
            </a:extLst>
          </p:cNvPr>
          <p:cNvSpPr/>
          <p:nvPr/>
        </p:nvSpPr>
        <p:spPr>
          <a:xfrm>
            <a:off x="6159549" y="2885655"/>
            <a:ext cx="4167906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es-CO" sz="1400" dirty="0">
                <a:solidFill>
                  <a:srgbClr val="0054BC"/>
                </a:solidFill>
              </a:rPr>
              <a:t>Estado de Implementación de Política Gestión y desempeño Institucional</a:t>
            </a: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endParaRPr lang="es-CO" sz="1400" dirty="0">
              <a:solidFill>
                <a:srgbClr val="0054BC"/>
              </a:solidFill>
            </a:endParaRP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es-CO" sz="1400" dirty="0">
                <a:solidFill>
                  <a:srgbClr val="0054BC"/>
                </a:solidFill>
              </a:rPr>
              <a:t>Estado implementación Marco de Referencia de Arquitectura Empresarial</a:t>
            </a: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endParaRPr lang="es-CO" sz="1400" dirty="0">
              <a:solidFill>
                <a:srgbClr val="0054BC"/>
              </a:solidFill>
            </a:endParaRP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es-CO" sz="1400" dirty="0">
                <a:solidFill>
                  <a:srgbClr val="0054BC"/>
                </a:solidFill>
              </a:rPr>
              <a:t>Estado de Implementación del Modelo de Seguridad y Privacidad de la información</a:t>
            </a: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endParaRPr lang="es-CO" sz="1400" dirty="0">
              <a:solidFill>
                <a:srgbClr val="0054BC"/>
              </a:solidFill>
            </a:endParaRP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es-CO" sz="1400" dirty="0">
                <a:solidFill>
                  <a:srgbClr val="0054BC"/>
                </a:solidFill>
              </a:rPr>
              <a:t>Condiciones de la Entidad para implementación de Servicios ciudadanos digitales</a:t>
            </a: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endParaRPr lang="es-CO" sz="1400" dirty="0">
              <a:solidFill>
                <a:srgbClr val="0054BC"/>
              </a:solidFill>
            </a:endParaRP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es-CO" sz="1400" dirty="0">
                <a:solidFill>
                  <a:srgbClr val="0054BC"/>
                </a:solidFill>
              </a:rPr>
              <a:t>Encuestas Colombia ágil</a:t>
            </a: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endParaRPr lang="es-CO" sz="1400" dirty="0">
              <a:solidFill>
                <a:srgbClr val="0054BC"/>
              </a:solidFill>
            </a:endParaRP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es-CO" sz="1400" dirty="0">
                <a:solidFill>
                  <a:srgbClr val="0054BC"/>
                </a:solidFill>
              </a:rPr>
              <a:t>Planes de Mejoramiento de los procesos</a:t>
            </a: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endParaRPr lang="es-CO" sz="1400" dirty="0">
              <a:solidFill>
                <a:srgbClr val="0054BC"/>
              </a:solidFill>
            </a:endParaRPr>
          </a:p>
        </p:txBody>
      </p:sp>
      <p:pic>
        <p:nvPicPr>
          <p:cNvPr id="45" name="Imagen 44">
            <a:extLst>
              <a:ext uri="{FF2B5EF4-FFF2-40B4-BE49-F238E27FC236}">
                <a16:creationId xmlns:a16="http://schemas.microsoft.com/office/drawing/2014/main" id="{B754ED42-4902-46CE-B3DE-ED3CBC3A4F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2243" y="2442087"/>
            <a:ext cx="3496273" cy="4229361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09F39458-D117-4419-AA54-8345B8BB34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739" y="1288742"/>
            <a:ext cx="2029606" cy="147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339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277;p36">
            <a:extLst>
              <a:ext uri="{FF2B5EF4-FFF2-40B4-BE49-F238E27FC236}">
                <a16:creationId xmlns:a16="http://schemas.microsoft.com/office/drawing/2014/main" id="{BBDAE397-BA66-421F-9EB1-CB1219A9E4D3}"/>
              </a:ext>
            </a:extLst>
          </p:cNvPr>
          <p:cNvSpPr txBox="1">
            <a:spLocks/>
          </p:cNvSpPr>
          <p:nvPr/>
        </p:nvSpPr>
        <p:spPr bwMode="auto">
          <a:xfrm>
            <a:off x="765805" y="508271"/>
            <a:ext cx="9269741" cy="760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>
            <a:lvl1pPr lvl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3544" kern="120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2pPr>
            <a:lvl3pPr lvl="2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3pPr>
            <a:lvl4pPr lvl="3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4pPr>
            <a:lvl5pPr lvl="4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5pPr>
            <a:lvl6pPr marL="457200" lvl="5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6pPr>
            <a:lvl7pPr marL="914400" lvl="6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7pPr>
            <a:lvl8pPr marL="1371600" lvl="7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8pPr>
            <a:lvl9pPr marL="1828800" lvl="8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9pPr>
          </a:lstStyle>
          <a:p>
            <a:pPr algn="ctr"/>
            <a:r>
              <a:rPr lang="es-ES" dirty="0"/>
              <a:t>Logros y retos gobierno digital 2018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354AA4E0-19E2-49FC-A5F3-BC66B97F7E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4104" y="1268760"/>
            <a:ext cx="7013141" cy="550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286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277;p36">
            <a:extLst>
              <a:ext uri="{FF2B5EF4-FFF2-40B4-BE49-F238E27FC236}">
                <a16:creationId xmlns:a16="http://schemas.microsoft.com/office/drawing/2014/main" id="{BBDAE397-BA66-421F-9EB1-CB1219A9E4D3}"/>
              </a:ext>
            </a:extLst>
          </p:cNvPr>
          <p:cNvSpPr txBox="1">
            <a:spLocks/>
          </p:cNvSpPr>
          <p:nvPr/>
        </p:nvSpPr>
        <p:spPr bwMode="auto">
          <a:xfrm>
            <a:off x="765805" y="508271"/>
            <a:ext cx="9269741" cy="760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>
            <a:lvl1pPr lvl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3544" kern="120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2pPr>
            <a:lvl3pPr lvl="2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3pPr>
            <a:lvl4pPr lvl="3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4pPr>
            <a:lvl5pPr lvl="4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5pPr>
            <a:lvl6pPr marL="457200" lvl="5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6pPr>
            <a:lvl7pPr marL="914400" lvl="6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7pPr>
            <a:lvl8pPr marL="1371600" lvl="7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8pPr>
            <a:lvl9pPr marL="1828800" lvl="8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9pPr>
          </a:lstStyle>
          <a:p>
            <a:pPr algn="ctr"/>
            <a:r>
              <a:rPr lang="es-ES" dirty="0"/>
              <a:t>Logros y retos gobierno digital 2018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0FE0F0F-694A-4268-B865-22AA4A5FAE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966" y="1412776"/>
            <a:ext cx="8975417" cy="534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33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>
            <a:spLocks noGrp="1"/>
          </p:cNvSpPr>
          <p:nvPr>
            <p:ph type="title"/>
          </p:nvPr>
        </p:nvSpPr>
        <p:spPr>
          <a:xfrm>
            <a:off x="4431540" y="1946958"/>
            <a:ext cx="5614009" cy="76048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15000"/>
              </a:lnSpc>
            </a:pPr>
            <a:r>
              <a:rPr lang="es-ES" dirty="0"/>
              <a:t>Modelo de Gestión de TI objetivo</a:t>
            </a:r>
          </a:p>
        </p:txBody>
      </p:sp>
      <p:sp>
        <p:nvSpPr>
          <p:cNvPr id="142" name="Google Shape;142;p22"/>
          <p:cNvSpPr txBox="1">
            <a:spLocks noGrp="1"/>
          </p:cNvSpPr>
          <p:nvPr>
            <p:ph type="title"/>
          </p:nvPr>
        </p:nvSpPr>
        <p:spPr>
          <a:xfrm>
            <a:off x="758068" y="1946958"/>
            <a:ext cx="3199652" cy="76048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s-CO" sz="8505" b="1" dirty="0">
                <a:latin typeface="Work Sans"/>
                <a:ea typeface="Work Sans"/>
                <a:cs typeface="Work Sans"/>
                <a:sym typeface="Work Sans"/>
              </a:rPr>
              <a:t>04.</a:t>
            </a:r>
            <a:endParaRPr sz="8505" b="1" dirty="0">
              <a:latin typeface="Work Sans"/>
              <a:ea typeface="Work Sans"/>
              <a:cs typeface="Work Sans"/>
              <a:sym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3568499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277;p36">
            <a:extLst>
              <a:ext uri="{FF2B5EF4-FFF2-40B4-BE49-F238E27FC236}">
                <a16:creationId xmlns:a16="http://schemas.microsoft.com/office/drawing/2014/main" id="{BBDAE397-BA66-421F-9EB1-CB1219A9E4D3}"/>
              </a:ext>
            </a:extLst>
          </p:cNvPr>
          <p:cNvSpPr txBox="1">
            <a:spLocks/>
          </p:cNvSpPr>
          <p:nvPr/>
        </p:nvSpPr>
        <p:spPr bwMode="auto">
          <a:xfrm>
            <a:off x="765805" y="508271"/>
            <a:ext cx="9269741" cy="760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>
            <a:lvl1pPr lvl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3544" kern="120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2pPr>
            <a:lvl3pPr lvl="2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3pPr>
            <a:lvl4pPr lvl="3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4pPr>
            <a:lvl5pPr lvl="4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5pPr>
            <a:lvl6pPr marL="457200" lvl="5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6pPr>
            <a:lvl7pPr marL="914400" lvl="6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7pPr>
            <a:lvl8pPr marL="1371600" lvl="7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8pPr>
            <a:lvl9pPr marL="1828800" lvl="8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9pPr>
          </a:lstStyle>
          <a:p>
            <a:pPr algn="ctr"/>
            <a:r>
              <a:rPr lang="es-ES" dirty="0"/>
              <a:t>Objetivos Estratégicos TI 2019-2022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25F25D17-E686-46A1-BD53-F456AFCEE3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0596744"/>
              </p:ext>
            </p:extLst>
          </p:nvPr>
        </p:nvGraphicFramePr>
        <p:xfrm>
          <a:off x="1111249" y="1375493"/>
          <a:ext cx="9113962" cy="51498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ECA10842-EF87-4CBC-AB88-A22F0E958592}"/>
              </a:ext>
            </a:extLst>
          </p:cNvPr>
          <p:cNvSpPr txBox="1"/>
          <p:nvPr/>
        </p:nvSpPr>
        <p:spPr>
          <a:xfrm>
            <a:off x="3096419" y="1375493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>
                <a:solidFill>
                  <a:srgbClr val="6600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Negocio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6BABE6B-8106-4253-97EB-1CBEC689E2AE}"/>
              </a:ext>
            </a:extLst>
          </p:cNvPr>
          <p:cNvSpPr txBox="1"/>
          <p:nvPr/>
        </p:nvSpPr>
        <p:spPr>
          <a:xfrm>
            <a:off x="7560915" y="142305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>
                <a:solidFill>
                  <a:srgbClr val="6600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Cliente</a:t>
            </a:r>
          </a:p>
        </p:txBody>
      </p:sp>
    </p:spTree>
    <p:extLst>
      <p:ext uri="{BB962C8B-B14F-4D97-AF65-F5344CB8AC3E}">
        <p14:creationId xmlns:p14="http://schemas.microsoft.com/office/powerpoint/2010/main" val="3307128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277;p36">
            <a:extLst>
              <a:ext uri="{FF2B5EF4-FFF2-40B4-BE49-F238E27FC236}">
                <a16:creationId xmlns:a16="http://schemas.microsoft.com/office/drawing/2014/main" id="{BBDAE397-BA66-421F-9EB1-CB1219A9E4D3}"/>
              </a:ext>
            </a:extLst>
          </p:cNvPr>
          <p:cNvSpPr txBox="1">
            <a:spLocks/>
          </p:cNvSpPr>
          <p:nvPr/>
        </p:nvSpPr>
        <p:spPr bwMode="auto">
          <a:xfrm>
            <a:off x="765805" y="508271"/>
            <a:ext cx="9269741" cy="760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>
            <a:lvl1pPr lvl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3544" kern="120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2pPr>
            <a:lvl3pPr lvl="2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3pPr>
            <a:lvl4pPr lvl="3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4pPr>
            <a:lvl5pPr lvl="4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5pPr>
            <a:lvl6pPr marL="457200" lvl="5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6pPr>
            <a:lvl7pPr marL="914400" lvl="6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7pPr>
            <a:lvl8pPr marL="1371600" lvl="7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8pPr>
            <a:lvl9pPr marL="1828800" lvl="8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9pPr>
          </a:lstStyle>
          <a:p>
            <a:pPr algn="ctr"/>
            <a:r>
              <a:rPr lang="es-ES" dirty="0"/>
              <a:t>Objetivos Estratégicos TI 2019-2022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1AF28608-8625-4A95-A58D-B0518B0C3D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8774582"/>
              </p:ext>
            </p:extLst>
          </p:nvPr>
        </p:nvGraphicFramePr>
        <p:xfrm>
          <a:off x="1111249" y="1447501"/>
          <a:ext cx="9113962" cy="51498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7E557DFC-18A3-429E-AFA6-4CDBA9612851}"/>
              </a:ext>
            </a:extLst>
          </p:cNvPr>
          <p:cNvSpPr txBox="1"/>
          <p:nvPr/>
        </p:nvSpPr>
        <p:spPr>
          <a:xfrm>
            <a:off x="3096419" y="1422268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>
                <a:solidFill>
                  <a:srgbClr val="6600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Gestión de TI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3BE053A-0555-4750-98F6-7F6A72BDFF8F}"/>
              </a:ext>
            </a:extLst>
          </p:cNvPr>
          <p:cNvSpPr txBox="1"/>
          <p:nvPr/>
        </p:nvSpPr>
        <p:spPr>
          <a:xfrm>
            <a:off x="7416899" y="1400253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>
                <a:solidFill>
                  <a:srgbClr val="6600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Aprendizaje</a:t>
            </a:r>
          </a:p>
        </p:txBody>
      </p:sp>
    </p:spTree>
    <p:extLst>
      <p:ext uri="{BB962C8B-B14F-4D97-AF65-F5344CB8AC3E}">
        <p14:creationId xmlns:p14="http://schemas.microsoft.com/office/powerpoint/2010/main" val="2837366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277;p36">
            <a:extLst>
              <a:ext uri="{FF2B5EF4-FFF2-40B4-BE49-F238E27FC236}">
                <a16:creationId xmlns:a16="http://schemas.microsoft.com/office/drawing/2014/main" id="{BBDAE397-BA66-421F-9EB1-CB1219A9E4D3}"/>
              </a:ext>
            </a:extLst>
          </p:cNvPr>
          <p:cNvSpPr txBox="1">
            <a:spLocks/>
          </p:cNvSpPr>
          <p:nvPr/>
        </p:nvSpPr>
        <p:spPr bwMode="auto">
          <a:xfrm>
            <a:off x="765805" y="508271"/>
            <a:ext cx="9269741" cy="760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>
            <a:lvl1pPr lvl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3544" kern="120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2pPr>
            <a:lvl3pPr lvl="2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3pPr>
            <a:lvl4pPr lvl="3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4pPr>
            <a:lvl5pPr lvl="4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5pPr>
            <a:lvl6pPr marL="457200" lvl="5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6pPr>
            <a:lvl7pPr marL="914400" lvl="6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7pPr>
            <a:lvl8pPr marL="1371600" lvl="7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8pPr>
            <a:lvl9pPr marL="1828800" lvl="8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9pPr>
          </a:lstStyle>
          <a:p>
            <a:pPr algn="ctr"/>
            <a:r>
              <a:rPr lang="es-ES" dirty="0"/>
              <a:t>Modelo de Gestión de TI </a:t>
            </a: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4A65BDD6-B96A-4442-97EF-E08B46B833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5410" y="2602408"/>
            <a:ext cx="5294951" cy="2804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tIns="81010"/>
          <a:lstStyle/>
          <a:p>
            <a:pPr algn="just" eaLnBrk="0">
              <a:tabLst>
                <a:tab pos="641357" algn="l"/>
                <a:tab pos="1282715" algn="l"/>
                <a:tab pos="1924072" algn="l"/>
                <a:tab pos="2565429" algn="l"/>
                <a:tab pos="3206787" algn="l"/>
              </a:tabLst>
            </a:pPr>
            <a:r>
              <a:rPr lang="es-ES" sz="2481" dirty="0">
                <a:solidFill>
                  <a:srgbClr val="0054B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Maximizar los beneficios hacia el ciudadano y facilitar la eficiencia, eficacia y trasparencia del Ministerio de Relaciones Exteriores a través del uso de las tecnologías de la información y la comunicación en un ambiente seguro.</a:t>
            </a:r>
          </a:p>
        </p:txBody>
      </p:sp>
      <p:pic>
        <p:nvPicPr>
          <p:cNvPr id="7" name="Picture 4" descr="Resultado de imagen para mision">
            <a:extLst>
              <a:ext uri="{FF2B5EF4-FFF2-40B4-BE49-F238E27FC236}">
                <a16:creationId xmlns:a16="http://schemas.microsoft.com/office/drawing/2014/main" id="{E69E6B3F-0008-4CA4-88FC-F86E20D6C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3487" y="2854849"/>
            <a:ext cx="1409238" cy="2059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0407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277;p36">
            <a:extLst>
              <a:ext uri="{FF2B5EF4-FFF2-40B4-BE49-F238E27FC236}">
                <a16:creationId xmlns:a16="http://schemas.microsoft.com/office/drawing/2014/main" id="{BBDAE397-BA66-421F-9EB1-CB1219A9E4D3}"/>
              </a:ext>
            </a:extLst>
          </p:cNvPr>
          <p:cNvSpPr txBox="1">
            <a:spLocks/>
          </p:cNvSpPr>
          <p:nvPr/>
        </p:nvSpPr>
        <p:spPr bwMode="auto">
          <a:xfrm>
            <a:off x="765805" y="508271"/>
            <a:ext cx="9269741" cy="760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>
            <a:lvl1pPr lvl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3544" kern="120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2pPr>
            <a:lvl3pPr lvl="2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3pPr>
            <a:lvl4pPr lvl="3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4pPr>
            <a:lvl5pPr lvl="4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5pPr>
            <a:lvl6pPr marL="457200" lvl="5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6pPr>
            <a:lvl7pPr marL="914400" lvl="6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7pPr>
            <a:lvl8pPr marL="1371600" lvl="7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8pPr>
            <a:lvl9pPr marL="1828800" lvl="8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9pPr>
          </a:lstStyle>
          <a:p>
            <a:pPr algn="ctr"/>
            <a:r>
              <a:rPr lang="es-ES" dirty="0"/>
              <a:t>Modelo de Gestión de TI </a:t>
            </a:r>
          </a:p>
        </p:txBody>
      </p:sp>
      <p:pic>
        <p:nvPicPr>
          <p:cNvPr id="5" name="Picture 2" descr="Resultado de imagen para mision vision valores png">
            <a:extLst>
              <a:ext uri="{FF2B5EF4-FFF2-40B4-BE49-F238E27FC236}">
                <a16:creationId xmlns:a16="http://schemas.microsoft.com/office/drawing/2014/main" id="{A604D20C-CEFD-4EA4-AA1E-420A7E3AB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384" y="2652709"/>
            <a:ext cx="2764680" cy="2764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5">
            <a:extLst>
              <a:ext uri="{FF2B5EF4-FFF2-40B4-BE49-F238E27FC236}">
                <a16:creationId xmlns:a16="http://schemas.microsoft.com/office/drawing/2014/main" id="{D8338C6E-6140-4517-A241-4E50777CD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9010" y="2408287"/>
            <a:ext cx="5103019" cy="325352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tIns="81010"/>
          <a:lstStyle/>
          <a:p>
            <a:pPr algn="just" eaLnBrk="0">
              <a:tabLst>
                <a:tab pos="641357" algn="l"/>
                <a:tab pos="1282715" algn="l"/>
                <a:tab pos="1924072" algn="l"/>
                <a:tab pos="2565429" algn="l"/>
                <a:tab pos="3206787" algn="l"/>
              </a:tabLst>
            </a:pPr>
            <a:r>
              <a:rPr lang="es-CO" sz="2126" dirty="0">
                <a:solidFill>
                  <a:srgbClr val="0054B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Para el 2022, a través del uso de herramientas tecnológicas que utilizan internet, el Ministerio de Relaciones Exteriores  transformará los procesos a través de los cuales sirve a los ciudadanos y contará con las </a:t>
            </a:r>
            <a:r>
              <a:rPr lang="es-CO" sz="2126" dirty="0">
                <a:solidFill>
                  <a:srgbClr val="0054BC"/>
                </a:solidFill>
              </a:rPr>
              <a:t>tecnologías digitales</a:t>
            </a:r>
            <a:r>
              <a:rPr lang="es-CO" sz="2126" dirty="0">
                <a:solidFill>
                  <a:srgbClr val="0054B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para </a:t>
            </a:r>
            <a:r>
              <a:rPr lang="es-CO" sz="2126" dirty="0">
                <a:solidFill>
                  <a:srgbClr val="0054BC"/>
                </a:solidFill>
              </a:rPr>
              <a:t>hacer frente a los retos que suponen las nuevas generaciones.</a:t>
            </a:r>
            <a:endParaRPr lang="es-CO" sz="2126" strike="sngStrike" dirty="0">
              <a:solidFill>
                <a:srgbClr val="0054B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8980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277;p36">
            <a:extLst>
              <a:ext uri="{FF2B5EF4-FFF2-40B4-BE49-F238E27FC236}">
                <a16:creationId xmlns:a16="http://schemas.microsoft.com/office/drawing/2014/main" id="{BBDAE397-BA66-421F-9EB1-CB1219A9E4D3}"/>
              </a:ext>
            </a:extLst>
          </p:cNvPr>
          <p:cNvSpPr txBox="1">
            <a:spLocks/>
          </p:cNvSpPr>
          <p:nvPr/>
        </p:nvSpPr>
        <p:spPr bwMode="auto">
          <a:xfrm>
            <a:off x="765805" y="508271"/>
            <a:ext cx="9269741" cy="760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>
            <a:lvl1pPr lvl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3544" kern="120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2pPr>
            <a:lvl3pPr lvl="2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3pPr>
            <a:lvl4pPr lvl="3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4pPr>
            <a:lvl5pPr lvl="4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5pPr>
            <a:lvl6pPr marL="457200" lvl="5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6pPr>
            <a:lvl7pPr marL="914400" lvl="6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7pPr>
            <a:lvl8pPr marL="1371600" lvl="7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8pPr>
            <a:lvl9pPr marL="1828800" lvl="8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9pPr>
          </a:lstStyle>
          <a:p>
            <a:pPr algn="ctr"/>
            <a:r>
              <a:rPr lang="es-ES"/>
              <a:t>Modelo de los Contexto de los Dominios</a:t>
            </a:r>
            <a:endParaRPr lang="es-ES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75F773AC-D354-41DD-A4AF-9D3A153885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3" y="1415104"/>
            <a:ext cx="7848947" cy="518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1 CuadroTexto">
            <a:extLst>
              <a:ext uri="{FF2B5EF4-FFF2-40B4-BE49-F238E27FC236}">
                <a16:creationId xmlns:a16="http://schemas.microsoft.com/office/drawing/2014/main" id="{8B1F6654-9437-4A65-93B7-18451C458EAB}"/>
              </a:ext>
            </a:extLst>
          </p:cNvPr>
          <p:cNvSpPr txBox="1"/>
          <p:nvPr/>
        </p:nvSpPr>
        <p:spPr>
          <a:xfrm>
            <a:off x="7992963" y="2852066"/>
            <a:ext cx="25202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dirty="0">
                <a:solidFill>
                  <a:srgbClr val="0054BC"/>
                </a:solidFill>
                <a:latin typeface="Work Sans" panose="020B0604020202020204" charset="0"/>
                <a:cs typeface="Segoe UI" panose="020B0502040204020203" pitchFamily="34" charset="0"/>
              </a:rPr>
              <a:t>Los dominios del </a:t>
            </a:r>
            <a:r>
              <a:rPr lang="es-CO" sz="1600" b="1" dirty="0">
                <a:solidFill>
                  <a:srgbClr val="0054BC"/>
                </a:solidFill>
                <a:latin typeface="Work Sans" panose="020B0604020202020204" charset="0"/>
                <a:cs typeface="Segoe UI" panose="020B0502040204020203" pitchFamily="34" charset="0"/>
              </a:rPr>
              <a:t>Marco de Referencia de TI, para el Estado </a:t>
            </a:r>
            <a:r>
              <a:rPr lang="es-CO" sz="1600" dirty="0">
                <a:solidFill>
                  <a:srgbClr val="0054BC"/>
                </a:solidFill>
                <a:latin typeface="Work Sans" panose="020B0604020202020204" charset="0"/>
                <a:cs typeface="Segoe UI" panose="020B0502040204020203" pitchFamily="34" charset="0"/>
              </a:rPr>
              <a:t>colombiano están </a:t>
            </a:r>
            <a:r>
              <a:rPr lang="es-CO" sz="1600" b="1" dirty="0">
                <a:solidFill>
                  <a:srgbClr val="0054BC"/>
                </a:solidFill>
                <a:latin typeface="Work Sans" panose="020B0604020202020204" charset="0"/>
                <a:cs typeface="Segoe UI" panose="020B0502040204020203" pitchFamily="34" charset="0"/>
              </a:rPr>
              <a:t>alineados</a:t>
            </a:r>
          </a:p>
          <a:p>
            <a:r>
              <a:rPr lang="es-CO" sz="1600" dirty="0">
                <a:solidFill>
                  <a:srgbClr val="0054BC"/>
                </a:solidFill>
                <a:latin typeface="Work Sans" panose="020B0604020202020204" charset="0"/>
                <a:cs typeface="Segoe UI" panose="020B0502040204020203" pitchFamily="34" charset="0"/>
              </a:rPr>
              <a:t>con las definiciones hechas en el Diseño Contextual del Marco de Referencia de AE</a:t>
            </a:r>
          </a:p>
        </p:txBody>
      </p:sp>
    </p:spTree>
    <p:extLst>
      <p:ext uri="{BB962C8B-B14F-4D97-AF65-F5344CB8AC3E}">
        <p14:creationId xmlns:p14="http://schemas.microsoft.com/office/powerpoint/2010/main" val="3094662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277;p36">
            <a:extLst>
              <a:ext uri="{FF2B5EF4-FFF2-40B4-BE49-F238E27FC236}">
                <a16:creationId xmlns:a16="http://schemas.microsoft.com/office/drawing/2014/main" id="{BBDAE397-BA66-421F-9EB1-CB1219A9E4D3}"/>
              </a:ext>
            </a:extLst>
          </p:cNvPr>
          <p:cNvSpPr txBox="1">
            <a:spLocks/>
          </p:cNvSpPr>
          <p:nvPr/>
        </p:nvSpPr>
        <p:spPr bwMode="auto">
          <a:xfrm>
            <a:off x="765805" y="508271"/>
            <a:ext cx="9269741" cy="760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>
            <a:lvl1pPr lvl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3544" kern="120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2pPr>
            <a:lvl3pPr lvl="2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3pPr>
            <a:lvl4pPr lvl="3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4pPr>
            <a:lvl5pPr lvl="4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5pPr>
            <a:lvl6pPr marL="457200" lvl="5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6pPr>
            <a:lvl7pPr marL="914400" lvl="6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7pPr>
            <a:lvl8pPr marL="1371600" lvl="7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8pPr>
            <a:lvl9pPr marL="1828800" lvl="8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9pPr>
          </a:lstStyle>
          <a:p>
            <a:pPr algn="ctr"/>
            <a:r>
              <a:rPr lang="es-ES" dirty="0"/>
              <a:t>Arquitectura de Información 2019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07A011F-4C95-4734-AABE-83D974ED75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15" y="1556792"/>
            <a:ext cx="9987510" cy="4248472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A22B679B-F0CC-4612-B05C-CEF1E788A22E}"/>
              </a:ext>
            </a:extLst>
          </p:cNvPr>
          <p:cNvSpPr/>
          <p:nvPr/>
        </p:nvSpPr>
        <p:spPr>
          <a:xfrm>
            <a:off x="2880395" y="5085184"/>
            <a:ext cx="1080120" cy="50405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7FF3436B-21A0-485C-B5F4-43660B7CA20A}"/>
              </a:ext>
            </a:extLst>
          </p:cNvPr>
          <p:cNvSpPr/>
          <p:nvPr/>
        </p:nvSpPr>
        <p:spPr>
          <a:xfrm>
            <a:off x="576139" y="6237312"/>
            <a:ext cx="864096" cy="2880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A258378A-1DF6-452F-8C4D-8F2DE0B745F5}"/>
              </a:ext>
            </a:extLst>
          </p:cNvPr>
          <p:cNvSpPr txBox="1"/>
          <p:nvPr/>
        </p:nvSpPr>
        <p:spPr>
          <a:xfrm>
            <a:off x="1512243" y="6212051"/>
            <a:ext cx="2520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dirty="0">
                <a:solidFill>
                  <a:srgbClr val="0054BC"/>
                </a:solidFill>
                <a:latin typeface="Work Sans" panose="020B0604020202020204" charset="0"/>
                <a:cs typeface="Segoe UI" panose="020B0502040204020203" pitchFamily="34" charset="0"/>
              </a:rPr>
              <a:t>Para implementar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C1C05F2-04C4-4E9D-AA32-E6E3333444A2}"/>
              </a:ext>
            </a:extLst>
          </p:cNvPr>
          <p:cNvSpPr/>
          <p:nvPr/>
        </p:nvSpPr>
        <p:spPr>
          <a:xfrm>
            <a:off x="390725" y="4797152"/>
            <a:ext cx="1841598" cy="100811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7B47931-6CAE-4E6A-9650-B09D4497B4B1}"/>
              </a:ext>
            </a:extLst>
          </p:cNvPr>
          <p:cNvSpPr/>
          <p:nvPr/>
        </p:nvSpPr>
        <p:spPr>
          <a:xfrm>
            <a:off x="8280995" y="4437112"/>
            <a:ext cx="1512168" cy="50405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5238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277;p36">
            <a:extLst>
              <a:ext uri="{FF2B5EF4-FFF2-40B4-BE49-F238E27FC236}">
                <a16:creationId xmlns:a16="http://schemas.microsoft.com/office/drawing/2014/main" id="{BBDAE397-BA66-421F-9EB1-CB1219A9E4D3}"/>
              </a:ext>
            </a:extLst>
          </p:cNvPr>
          <p:cNvSpPr txBox="1">
            <a:spLocks/>
          </p:cNvSpPr>
          <p:nvPr/>
        </p:nvSpPr>
        <p:spPr bwMode="auto">
          <a:xfrm>
            <a:off x="765805" y="508271"/>
            <a:ext cx="9269741" cy="760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>
            <a:lvl1pPr lvl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3544" kern="120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2pPr>
            <a:lvl3pPr lvl="2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3pPr>
            <a:lvl4pPr lvl="3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4pPr>
            <a:lvl5pPr lvl="4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5pPr>
            <a:lvl6pPr marL="457200" lvl="5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6pPr>
            <a:lvl7pPr marL="914400" lvl="6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7pPr>
            <a:lvl8pPr marL="1371600" lvl="7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8pPr>
            <a:lvl9pPr marL="1828800" lvl="8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9pPr>
          </a:lstStyle>
          <a:p>
            <a:pPr algn="ctr"/>
            <a:r>
              <a:rPr lang="es-ES" dirty="0"/>
              <a:t>Componentes Arquitectura de Información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D877163-AB6C-4ACF-B0BE-505D08356909}"/>
              </a:ext>
            </a:extLst>
          </p:cNvPr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263" b="93762" l="3364" r="92661">
                        <a14:foregroundMark x1="10550" y1="8577" x2="17278" y2="13255"/>
                        <a14:foregroundMark x1="7492" y1="27096" x2="18807" y2="30214"/>
                        <a14:foregroundMark x1="32263" y1="27875" x2="39908" y2="34503"/>
                        <a14:foregroundMark x1="59327" y1="27680" x2="62232" y2="36062"/>
                        <a14:foregroundMark x1="62232" y1="36062" x2="62232" y2="36452"/>
                        <a14:foregroundMark x1="64985" y1="47173" x2="57798" y2="54191"/>
                        <a14:foregroundMark x1="86544" y1="27875" x2="82569" y2="35478"/>
                        <a14:foregroundMark x1="82569" y1="35478" x2="82569" y2="35478"/>
                        <a14:foregroundMark x1="88226" y1="47758" x2="79664" y2="56530"/>
                        <a14:foregroundMark x1="87615" y1="70175" x2="81193" y2="76023"/>
                        <a14:foregroundMark x1="65291" y1="67836" x2="52752" y2="71150"/>
                        <a14:foregroundMark x1="37462" y1="64717" x2="32263" y2="69396"/>
                        <a14:foregroundMark x1="21101" y1="65692" x2="11468" y2="71735"/>
                        <a14:foregroundMark x1="43425" y1="84016" x2="34557" y2="90448"/>
                        <a14:foregroundMark x1="63303" y1="84211" x2="58104" y2="92788"/>
                        <a14:foregroundMark x1="32722" y1="7602" x2="42966" y2="15595"/>
                        <a14:foregroundMark x1="52141" y1="5848" x2="64985" y2="14035"/>
                        <a14:foregroundMark x1="77064" y1="6433" x2="92813" y2="16374"/>
                        <a14:foregroundMark x1="6422" y1="52437" x2="21865" y2="43080"/>
                        <a14:foregroundMark x1="46942" y1="23977" x2="29511" y2="35673"/>
                        <a14:foregroundMark x1="30122" y1="15595" x2="42508" y2="8772"/>
                        <a14:foregroundMark x1="5352" y1="14815" x2="21254" y2="5653"/>
                        <a14:foregroundMark x1="21254" y1="5653" x2="21407" y2="5653"/>
                        <a14:foregroundMark x1="20031" y1="15595" x2="5046" y2="15789"/>
                        <a14:foregroundMark x1="5046" y1="15789" x2="3364" y2="7212"/>
                        <a14:foregroundMark x1="3364" y1="7212" x2="4281" y2="6238"/>
                        <a14:foregroundMark x1="5657" y1="35867" x2="20795" y2="33138"/>
                        <a14:foregroundMark x1="68349" y1="63743" x2="54740" y2="63743"/>
                        <a14:foregroundMark x1="54740" y1="63743" x2="54740" y2="63743"/>
                        <a14:foregroundMark x1="78440" y1="64133" x2="89450" y2="63548"/>
                        <a14:foregroundMark x1="89450" y1="63548" x2="91896" y2="63548"/>
                        <a14:foregroundMark x1="90979" y1="74659" x2="83028" y2="72515"/>
                        <a14:foregroundMark x1="67737" y1="93762" x2="58563" y2="92398"/>
                        <a14:foregroundMark x1="58563" y1="92398" x2="52294" y2="88304"/>
                        <a14:foregroundMark x1="52294" y1="88304" x2="57339" y2="82456"/>
                        <a14:foregroundMark x1="57339" y1="82456" x2="67431" y2="86355"/>
                        <a14:foregroundMark x1="68196" y1="28460" x2="62080" y2="25926"/>
                        <a14:foregroundMark x1="62080" y1="25926" x2="55963" y2="27875"/>
                        <a14:foregroundMark x1="55963" y1="27875" x2="60856" y2="34113"/>
                        <a14:foregroundMark x1="60856" y1="34113" x2="67737" y2="33723"/>
                        <a14:foregroundMark x1="67737" y1="33723" x2="67890" y2="33723"/>
                        <a14:foregroundMark x1="42355" y1="45029" x2="34709" y2="43275"/>
                        <a14:foregroundMark x1="34709" y1="43275" x2="29664" y2="48538"/>
                        <a14:foregroundMark x1="29664" y1="48538" x2="34709" y2="54776"/>
                        <a14:foregroundMark x1="34709" y1="54776" x2="41131" y2="51852"/>
                        <a14:foregroundMark x1="41131" y1="51852" x2="42049" y2="448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251" y="1133366"/>
            <a:ext cx="7632848" cy="55495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8455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FA23974-E8CC-4890-A0F3-FDC5419FC2EC}"/>
              </a:ext>
            </a:extLst>
          </p:cNvPr>
          <p:cNvSpPr/>
          <p:nvPr/>
        </p:nvSpPr>
        <p:spPr>
          <a:xfrm>
            <a:off x="1584251" y="1124744"/>
            <a:ext cx="7632848" cy="56886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Google Shape;277;p36">
            <a:extLst>
              <a:ext uri="{FF2B5EF4-FFF2-40B4-BE49-F238E27FC236}">
                <a16:creationId xmlns:a16="http://schemas.microsoft.com/office/drawing/2014/main" id="{BBDAE397-BA66-421F-9EB1-CB1219A9E4D3}"/>
              </a:ext>
            </a:extLst>
          </p:cNvPr>
          <p:cNvSpPr txBox="1">
            <a:spLocks/>
          </p:cNvSpPr>
          <p:nvPr/>
        </p:nvSpPr>
        <p:spPr bwMode="auto">
          <a:xfrm>
            <a:off x="765805" y="508271"/>
            <a:ext cx="9269741" cy="760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>
            <a:lvl1pPr lvl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3544" kern="120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2pPr>
            <a:lvl3pPr lvl="2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3pPr>
            <a:lvl4pPr lvl="3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4pPr>
            <a:lvl5pPr lvl="4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5pPr>
            <a:lvl6pPr marL="457200" lvl="5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6pPr>
            <a:lvl7pPr marL="914400" lvl="6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7pPr>
            <a:lvl8pPr marL="1371600" lvl="7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8pPr>
            <a:lvl9pPr marL="1828800" lvl="8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9pPr>
          </a:lstStyle>
          <a:p>
            <a:pPr algn="ctr"/>
            <a:r>
              <a:rPr lang="es-ES" dirty="0"/>
              <a:t>Mapa Sistemas de Información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8781AD2-A54D-47B4-B339-E090469D70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7331" y="1133366"/>
            <a:ext cx="7666688" cy="566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21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277;p36">
            <a:extLst>
              <a:ext uri="{FF2B5EF4-FFF2-40B4-BE49-F238E27FC236}">
                <a16:creationId xmlns:a16="http://schemas.microsoft.com/office/drawing/2014/main" id="{BBDAE397-BA66-421F-9EB1-CB1219A9E4D3}"/>
              </a:ext>
            </a:extLst>
          </p:cNvPr>
          <p:cNvSpPr txBox="1">
            <a:spLocks/>
          </p:cNvSpPr>
          <p:nvPr/>
        </p:nvSpPr>
        <p:spPr bwMode="auto">
          <a:xfrm>
            <a:off x="765805" y="508271"/>
            <a:ext cx="9269741" cy="760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>
            <a:lvl1pPr lvl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3544" kern="120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2pPr>
            <a:lvl3pPr lvl="2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3pPr>
            <a:lvl4pPr lvl="3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4pPr>
            <a:lvl5pPr lvl="4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5pPr>
            <a:lvl6pPr marL="457200" lvl="5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6pPr>
            <a:lvl7pPr marL="914400" lvl="6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7pPr>
            <a:lvl8pPr marL="1371600" lvl="7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8pPr>
            <a:lvl9pPr marL="1828800" lvl="8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9pPr>
          </a:lstStyle>
          <a:p>
            <a:pPr algn="ctr"/>
            <a:r>
              <a:rPr lang="es-ES" dirty="0"/>
              <a:t>Arquitectura de Sistemas 2019-2022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23AF910D-2A0F-4B65-97DE-F316B354D30F}"/>
              </a:ext>
            </a:extLst>
          </p:cNvPr>
          <p:cNvGrpSpPr/>
          <p:nvPr/>
        </p:nvGrpSpPr>
        <p:grpSpPr>
          <a:xfrm>
            <a:off x="865334" y="1268760"/>
            <a:ext cx="9070682" cy="5472608"/>
            <a:chOff x="865334" y="1268760"/>
            <a:chExt cx="9070682" cy="5472608"/>
          </a:xfrm>
        </p:grpSpPr>
        <p:cxnSp>
          <p:nvCxnSpPr>
            <p:cNvPr id="6" name="Conector recto de flecha 5">
              <a:extLst>
                <a:ext uri="{FF2B5EF4-FFF2-40B4-BE49-F238E27FC236}">
                  <a16:creationId xmlns:a16="http://schemas.microsoft.com/office/drawing/2014/main" id="{E1B7D92A-2B1D-44D8-A42A-D314846FF058}"/>
                </a:ext>
              </a:extLst>
            </p:cNvPr>
            <p:cNvCxnSpPr>
              <a:stCxn id="12" idx="3"/>
              <a:endCxn id="18" idx="1"/>
            </p:cNvCxnSpPr>
            <p:nvPr/>
          </p:nvCxnSpPr>
          <p:spPr>
            <a:xfrm flipV="1">
              <a:off x="1580447" y="1802375"/>
              <a:ext cx="835728" cy="1055"/>
            </a:xfrm>
            <a:prstGeom prst="straightConnector1">
              <a:avLst/>
            </a:prstGeom>
            <a:ln>
              <a:prstDash val="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343E8132-CC2F-493B-8C3B-40F9386AF3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1298" y="3698611"/>
              <a:ext cx="900351" cy="1050202"/>
            </a:xfrm>
            <a:prstGeom prst="rect">
              <a:avLst/>
            </a:prstGeom>
          </p:spPr>
        </p:pic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34658099-6581-43E5-81F5-794C16929556}"/>
                </a:ext>
              </a:extLst>
            </p:cNvPr>
            <p:cNvSpPr txBox="1"/>
            <p:nvPr/>
          </p:nvSpPr>
          <p:spPr>
            <a:xfrm>
              <a:off x="872924" y="4769963"/>
              <a:ext cx="1188916" cy="1338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CO" sz="900" dirty="0">
                  <a:latin typeface="Arial Narrow" panose="020B0606020202030204" pitchFamily="34" charset="0"/>
                </a:rPr>
                <a:t>Migración Colombia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CO" sz="900" dirty="0">
                  <a:latin typeface="Arial Narrow" panose="020B0606020202030204" pitchFamily="34" charset="0"/>
                </a:rPr>
                <a:t>Registraduría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CO" sz="900" dirty="0">
                  <a:latin typeface="Arial Narrow" panose="020B0606020202030204" pitchFamily="34" charset="0"/>
                </a:rPr>
                <a:t>Policía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CO" sz="900" dirty="0">
                  <a:latin typeface="Arial Narrow" panose="020B0606020202030204" pitchFamily="34" charset="0"/>
                </a:rPr>
                <a:t>Entidades Bancarias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CO" sz="900" dirty="0">
                  <a:latin typeface="Arial Narrow" panose="020B0606020202030204" pitchFamily="34" charset="0"/>
                </a:rPr>
                <a:t>ACH - PSE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CO" sz="900" dirty="0">
                  <a:latin typeface="Arial Narrow" panose="020B0606020202030204" pitchFamily="34" charset="0"/>
                </a:rPr>
                <a:t>Otras entidades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CO" sz="900" dirty="0">
                  <a:latin typeface="Arial Narrow" panose="020B0606020202030204" pitchFamily="34" charset="0"/>
                </a:rPr>
                <a:t>Otras aplicaciones internas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C53C76AC-33FF-408E-BD56-E14593587076}"/>
                </a:ext>
              </a:extLst>
            </p:cNvPr>
            <p:cNvSpPr txBox="1"/>
            <p:nvPr/>
          </p:nvSpPr>
          <p:spPr>
            <a:xfrm>
              <a:off x="1031522" y="3024295"/>
              <a:ext cx="655300" cy="240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sz="900" dirty="0">
                  <a:latin typeface="Arial Narrow" panose="020B0606020202030204" pitchFamily="34" charset="0"/>
                </a:rPr>
                <a:t>Ciudadano</a:t>
              </a:r>
            </a:p>
          </p:txBody>
        </p:sp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B79A8023-C09D-4CA5-92C2-886505949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28106" y="2371196"/>
              <a:ext cx="447876" cy="700023"/>
            </a:xfrm>
            <a:prstGeom prst="rect">
              <a:avLst/>
            </a:prstGeom>
          </p:spPr>
        </p:pic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19AAD719-F293-48D0-8F6A-5CEDF5537593}"/>
                </a:ext>
              </a:extLst>
            </p:cNvPr>
            <p:cNvSpPr txBox="1"/>
            <p:nvPr/>
          </p:nvSpPr>
          <p:spPr>
            <a:xfrm>
              <a:off x="865334" y="2103634"/>
              <a:ext cx="932280" cy="240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sz="900" dirty="0">
                  <a:latin typeface="Arial Narrow" panose="020B0606020202030204" pitchFamily="34" charset="0"/>
                </a:rPr>
                <a:t>Funcionario MRE</a:t>
              </a:r>
            </a:p>
          </p:txBody>
        </p:sp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71A4F30B-ADD3-4731-8758-9FA293312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32571" y="1453418"/>
              <a:ext cx="447876" cy="700023"/>
            </a:xfrm>
            <a:prstGeom prst="rect">
              <a:avLst/>
            </a:prstGeom>
          </p:spPr>
        </p:pic>
        <p:grpSp>
          <p:nvGrpSpPr>
            <p:cNvPr id="14" name="Grupo 13">
              <a:extLst>
                <a:ext uri="{FF2B5EF4-FFF2-40B4-BE49-F238E27FC236}">
                  <a16:creationId xmlns:a16="http://schemas.microsoft.com/office/drawing/2014/main" id="{816CF527-435A-4046-9F2C-B70273BA7CB0}"/>
                </a:ext>
              </a:extLst>
            </p:cNvPr>
            <p:cNvGrpSpPr/>
            <p:nvPr/>
          </p:nvGrpSpPr>
          <p:grpSpPr>
            <a:xfrm>
              <a:off x="3430341" y="1268760"/>
              <a:ext cx="1586971" cy="907456"/>
              <a:chOff x="3160816" y="512366"/>
              <a:chExt cx="2136114" cy="872416"/>
            </a:xfrm>
          </p:grpSpPr>
          <p:sp>
            <p:nvSpPr>
              <p:cNvPr id="117" name="Rectángulo 116">
                <a:extLst>
                  <a:ext uri="{FF2B5EF4-FFF2-40B4-BE49-F238E27FC236}">
                    <a16:creationId xmlns:a16="http://schemas.microsoft.com/office/drawing/2014/main" id="{F38B9CE4-7379-4475-8CBE-C293692D219D}"/>
                  </a:ext>
                </a:extLst>
              </p:cNvPr>
              <p:cNvSpPr/>
              <p:nvPr/>
            </p:nvSpPr>
            <p:spPr>
              <a:xfrm>
                <a:off x="3163330" y="512366"/>
                <a:ext cx="2133600" cy="872416"/>
              </a:xfrm>
              <a:prstGeom prst="rect">
                <a:avLst/>
              </a:prstGeom>
              <a:solidFill>
                <a:srgbClr val="E8EEF8"/>
              </a:solidFill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s-CO">
                  <a:latin typeface="Arial Narrow" panose="020B0606020202030204" pitchFamily="34" charset="0"/>
                </a:endParaRPr>
              </a:p>
            </p:txBody>
          </p:sp>
          <p:sp>
            <p:nvSpPr>
              <p:cNvPr id="118" name="CuadroTexto 117">
                <a:extLst>
                  <a:ext uri="{FF2B5EF4-FFF2-40B4-BE49-F238E27FC236}">
                    <a16:creationId xmlns:a16="http://schemas.microsoft.com/office/drawing/2014/main" id="{F32790F3-8448-4162-B81B-970B60EC183C}"/>
                  </a:ext>
                </a:extLst>
              </p:cNvPr>
              <p:cNvSpPr txBox="1"/>
              <p:nvPr/>
            </p:nvSpPr>
            <p:spPr>
              <a:xfrm>
                <a:off x="3160816" y="517891"/>
                <a:ext cx="127631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CO" sz="1000" b="1" dirty="0">
                    <a:latin typeface="Arial Narrow" panose="020B0606020202030204" pitchFamily="34" charset="0"/>
                  </a:rPr>
                  <a:t>Capa de Presentación</a:t>
                </a:r>
              </a:p>
            </p:txBody>
          </p:sp>
        </p:grpSp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3AAC8467-ED2A-4A3B-8D42-C50035DE0599}"/>
                </a:ext>
              </a:extLst>
            </p:cNvPr>
            <p:cNvGrpSpPr/>
            <p:nvPr/>
          </p:nvGrpSpPr>
          <p:grpSpPr>
            <a:xfrm>
              <a:off x="3431618" y="2467740"/>
              <a:ext cx="4984401" cy="2437180"/>
              <a:chOff x="3160816" y="512366"/>
              <a:chExt cx="2136114" cy="872416"/>
            </a:xfrm>
          </p:grpSpPr>
          <p:sp>
            <p:nvSpPr>
              <p:cNvPr id="115" name="Rectángulo 114">
                <a:extLst>
                  <a:ext uri="{FF2B5EF4-FFF2-40B4-BE49-F238E27FC236}">
                    <a16:creationId xmlns:a16="http://schemas.microsoft.com/office/drawing/2014/main" id="{CC2F8D38-653F-44FD-A6EC-F6382F809116}"/>
                  </a:ext>
                </a:extLst>
              </p:cNvPr>
              <p:cNvSpPr/>
              <p:nvPr/>
            </p:nvSpPr>
            <p:spPr>
              <a:xfrm>
                <a:off x="3163330" y="512366"/>
                <a:ext cx="2133600" cy="872416"/>
              </a:xfrm>
              <a:prstGeom prst="rect">
                <a:avLst/>
              </a:prstGeom>
              <a:solidFill>
                <a:srgbClr val="E8EEF8"/>
              </a:solidFill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116" name="CuadroTexto 115">
                <a:extLst>
                  <a:ext uri="{FF2B5EF4-FFF2-40B4-BE49-F238E27FC236}">
                    <a16:creationId xmlns:a16="http://schemas.microsoft.com/office/drawing/2014/main" id="{A2C70EDC-7C36-45FE-9F35-990788EA1659}"/>
                  </a:ext>
                </a:extLst>
              </p:cNvPr>
              <p:cNvSpPr txBox="1"/>
              <p:nvPr/>
            </p:nvSpPr>
            <p:spPr>
              <a:xfrm>
                <a:off x="3160816" y="517891"/>
                <a:ext cx="397239" cy="916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CO" sz="1000" b="1" dirty="0">
                    <a:latin typeface="Arial Narrow" panose="020B0606020202030204" pitchFamily="34" charset="0"/>
                  </a:rPr>
                  <a:t>Capa de Negocio</a:t>
                </a:r>
              </a:p>
            </p:txBody>
          </p:sp>
        </p:grpSp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CCB242A4-B26C-41D4-BDEA-67710D94FC75}"/>
                </a:ext>
              </a:extLst>
            </p:cNvPr>
            <p:cNvGrpSpPr/>
            <p:nvPr/>
          </p:nvGrpSpPr>
          <p:grpSpPr>
            <a:xfrm>
              <a:off x="3430341" y="5122224"/>
              <a:ext cx="4984401" cy="1547135"/>
              <a:chOff x="3160816" y="512366"/>
              <a:chExt cx="2136114" cy="872416"/>
            </a:xfrm>
          </p:grpSpPr>
          <p:sp>
            <p:nvSpPr>
              <p:cNvPr id="113" name="Rectángulo 112">
                <a:extLst>
                  <a:ext uri="{FF2B5EF4-FFF2-40B4-BE49-F238E27FC236}">
                    <a16:creationId xmlns:a16="http://schemas.microsoft.com/office/drawing/2014/main" id="{A3DFB60F-6F6D-4F15-90E9-9B76FAA52BAE}"/>
                  </a:ext>
                </a:extLst>
              </p:cNvPr>
              <p:cNvSpPr/>
              <p:nvPr/>
            </p:nvSpPr>
            <p:spPr>
              <a:xfrm>
                <a:off x="3163330" y="512366"/>
                <a:ext cx="2133600" cy="872416"/>
              </a:xfrm>
              <a:prstGeom prst="rect">
                <a:avLst/>
              </a:prstGeom>
              <a:solidFill>
                <a:srgbClr val="E8EEF8"/>
              </a:solidFill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s-CO">
                  <a:latin typeface="Arial Narrow" panose="020B0606020202030204" pitchFamily="34" charset="0"/>
                </a:endParaRPr>
              </a:p>
            </p:txBody>
          </p:sp>
          <p:sp>
            <p:nvSpPr>
              <p:cNvPr id="114" name="CuadroTexto 113">
                <a:extLst>
                  <a:ext uri="{FF2B5EF4-FFF2-40B4-BE49-F238E27FC236}">
                    <a16:creationId xmlns:a16="http://schemas.microsoft.com/office/drawing/2014/main" id="{A8DE0B63-59DD-4CE7-8264-D3BFD2DC90C5}"/>
                  </a:ext>
                </a:extLst>
              </p:cNvPr>
              <p:cNvSpPr txBox="1"/>
              <p:nvPr/>
            </p:nvSpPr>
            <p:spPr>
              <a:xfrm>
                <a:off x="3160816" y="517891"/>
                <a:ext cx="350798" cy="1500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CO" sz="1000" b="1" dirty="0">
                    <a:latin typeface="Arial Narrow" panose="020B0606020202030204" pitchFamily="34" charset="0"/>
                  </a:rPr>
                  <a:t>Capa de Datos</a:t>
                </a: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7F726FAF-5582-4BAC-A491-9B1EF93B0A41}"/>
                </a:ext>
              </a:extLst>
            </p:cNvPr>
            <p:cNvGrpSpPr/>
            <p:nvPr/>
          </p:nvGrpSpPr>
          <p:grpSpPr>
            <a:xfrm>
              <a:off x="5043411" y="2882582"/>
              <a:ext cx="1977062" cy="541311"/>
              <a:chOff x="3312487" y="2008606"/>
              <a:chExt cx="1945165" cy="520409"/>
            </a:xfrm>
          </p:grpSpPr>
          <p:grpSp>
            <p:nvGrpSpPr>
              <p:cNvPr id="105" name="Grupo 104">
                <a:extLst>
                  <a:ext uri="{FF2B5EF4-FFF2-40B4-BE49-F238E27FC236}">
                    <a16:creationId xmlns:a16="http://schemas.microsoft.com/office/drawing/2014/main" id="{BC4BFBCF-C53A-4F2F-95B4-E86F0F037DA4}"/>
                  </a:ext>
                </a:extLst>
              </p:cNvPr>
              <p:cNvGrpSpPr/>
              <p:nvPr/>
            </p:nvGrpSpPr>
            <p:grpSpPr>
              <a:xfrm>
                <a:off x="3312487" y="2008606"/>
                <a:ext cx="1945165" cy="520409"/>
                <a:chOff x="3160816" y="512366"/>
                <a:chExt cx="2026527" cy="872416"/>
              </a:xfrm>
            </p:grpSpPr>
            <p:sp>
              <p:nvSpPr>
                <p:cNvPr id="111" name="Rectángulo 110">
                  <a:extLst>
                    <a:ext uri="{FF2B5EF4-FFF2-40B4-BE49-F238E27FC236}">
                      <a16:creationId xmlns:a16="http://schemas.microsoft.com/office/drawing/2014/main" id="{F84F7694-9CCE-488D-9A08-FEC141D5849A}"/>
                    </a:ext>
                  </a:extLst>
                </p:cNvPr>
                <p:cNvSpPr/>
                <p:nvPr/>
              </p:nvSpPr>
              <p:spPr>
                <a:xfrm>
                  <a:off x="3163326" y="512366"/>
                  <a:ext cx="2024017" cy="872416"/>
                </a:xfrm>
                <a:prstGeom prst="rect">
                  <a:avLst/>
                </a:prstGeom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s-CO"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112" name="CuadroTexto 111">
                  <a:extLst>
                    <a:ext uri="{FF2B5EF4-FFF2-40B4-BE49-F238E27FC236}">
                      <a16:creationId xmlns:a16="http://schemas.microsoft.com/office/drawing/2014/main" id="{B51EE818-F543-4912-8529-D561F444C181}"/>
                    </a:ext>
                  </a:extLst>
                </p:cNvPr>
                <p:cNvSpPr txBox="1"/>
                <p:nvPr/>
              </p:nvSpPr>
              <p:spPr>
                <a:xfrm>
                  <a:off x="3160816" y="517891"/>
                  <a:ext cx="1199434" cy="4127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s-CO" sz="1000" b="1" dirty="0">
                      <a:latin typeface="Arial Narrow" panose="020B0606020202030204" pitchFamily="34" charset="0"/>
                    </a:rPr>
                    <a:t>Controladores Web</a:t>
                  </a:r>
                </a:p>
              </p:txBody>
            </p:sp>
          </p:grpSp>
          <p:grpSp>
            <p:nvGrpSpPr>
              <p:cNvPr id="106" name="Grupo 105">
                <a:extLst>
                  <a:ext uri="{FF2B5EF4-FFF2-40B4-BE49-F238E27FC236}">
                    <a16:creationId xmlns:a16="http://schemas.microsoft.com/office/drawing/2014/main" id="{C393DEE1-EB88-451C-A141-5A9E256A735F}"/>
                  </a:ext>
                </a:extLst>
              </p:cNvPr>
              <p:cNvGrpSpPr/>
              <p:nvPr/>
            </p:nvGrpSpPr>
            <p:grpSpPr>
              <a:xfrm>
                <a:off x="3424988" y="2245855"/>
                <a:ext cx="1744376" cy="200781"/>
                <a:chOff x="3424988" y="2245855"/>
                <a:chExt cx="1744376" cy="200781"/>
              </a:xfrm>
            </p:grpSpPr>
            <p:sp>
              <p:nvSpPr>
                <p:cNvPr id="107" name="Elipse 106">
                  <a:extLst>
                    <a:ext uri="{FF2B5EF4-FFF2-40B4-BE49-F238E27FC236}">
                      <a16:creationId xmlns:a16="http://schemas.microsoft.com/office/drawing/2014/main" id="{61224AA3-2D5D-4C2D-816A-97B3E2E4607D}"/>
                    </a:ext>
                  </a:extLst>
                </p:cNvPr>
                <p:cNvSpPr/>
                <p:nvPr/>
              </p:nvSpPr>
              <p:spPr>
                <a:xfrm>
                  <a:off x="4790423" y="2248025"/>
                  <a:ext cx="378941" cy="197708"/>
                </a:xfrm>
                <a:prstGeom prst="ellipse">
                  <a:avLst/>
                </a:prstGeom>
                <a:solidFill>
                  <a:srgbClr val="F4A994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108" name="Elipse 107">
                  <a:extLst>
                    <a:ext uri="{FF2B5EF4-FFF2-40B4-BE49-F238E27FC236}">
                      <a16:creationId xmlns:a16="http://schemas.microsoft.com/office/drawing/2014/main" id="{3D1844E1-ADE5-4008-8AF0-E3B74B782F92}"/>
                    </a:ext>
                  </a:extLst>
                </p:cNvPr>
                <p:cNvSpPr/>
                <p:nvPr/>
              </p:nvSpPr>
              <p:spPr>
                <a:xfrm>
                  <a:off x="4337224" y="2248025"/>
                  <a:ext cx="378941" cy="197708"/>
                </a:xfrm>
                <a:prstGeom prst="ellipse">
                  <a:avLst/>
                </a:prstGeom>
                <a:solidFill>
                  <a:srgbClr val="F4A994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109" name="Elipse 108">
                  <a:extLst>
                    <a:ext uri="{FF2B5EF4-FFF2-40B4-BE49-F238E27FC236}">
                      <a16:creationId xmlns:a16="http://schemas.microsoft.com/office/drawing/2014/main" id="{24027DF9-4104-4938-97AE-1AB3E65B1C36}"/>
                    </a:ext>
                  </a:extLst>
                </p:cNvPr>
                <p:cNvSpPr/>
                <p:nvPr/>
              </p:nvSpPr>
              <p:spPr>
                <a:xfrm>
                  <a:off x="3881900" y="2245855"/>
                  <a:ext cx="378941" cy="197708"/>
                </a:xfrm>
                <a:prstGeom prst="ellipse">
                  <a:avLst/>
                </a:prstGeom>
                <a:solidFill>
                  <a:srgbClr val="F4A994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110" name="Elipse 109">
                  <a:extLst>
                    <a:ext uri="{FF2B5EF4-FFF2-40B4-BE49-F238E27FC236}">
                      <a16:creationId xmlns:a16="http://schemas.microsoft.com/office/drawing/2014/main" id="{54623EC3-07DD-435E-BB59-2558282F14D5}"/>
                    </a:ext>
                  </a:extLst>
                </p:cNvPr>
                <p:cNvSpPr/>
                <p:nvPr/>
              </p:nvSpPr>
              <p:spPr>
                <a:xfrm>
                  <a:off x="3424988" y="2248928"/>
                  <a:ext cx="378941" cy="197708"/>
                </a:xfrm>
                <a:prstGeom prst="ellipse">
                  <a:avLst/>
                </a:prstGeom>
                <a:solidFill>
                  <a:srgbClr val="F4A994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>
                    <a:latin typeface="Arial Narrow" panose="020B0606020202030204" pitchFamily="34" charset="0"/>
                  </a:endParaRPr>
                </a:p>
              </p:txBody>
            </p:sp>
          </p:grpSp>
        </p:grpSp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6E5DBEF3-D3F7-4CF6-8871-4503EC6C41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6176" y="1471169"/>
              <a:ext cx="716628" cy="662412"/>
            </a:xfrm>
            <a:prstGeom prst="rect">
              <a:avLst/>
            </a:prstGeom>
          </p:spPr>
        </p:pic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9A9CE8F7-DD04-40DB-A03F-E69B8501CFA6}"/>
                </a:ext>
              </a:extLst>
            </p:cNvPr>
            <p:cNvSpPr txBox="1"/>
            <p:nvPr/>
          </p:nvSpPr>
          <p:spPr>
            <a:xfrm>
              <a:off x="2351251" y="2093459"/>
              <a:ext cx="860591" cy="240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sz="900" dirty="0">
                  <a:latin typeface="Arial Narrow" panose="020B0606020202030204" pitchFamily="34" charset="0"/>
                </a:rPr>
                <a:t>Sistema Cliente</a:t>
              </a:r>
            </a:p>
          </p:txBody>
        </p:sp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7DFF7DC5-BD22-46AC-94C1-E60F986012AE}"/>
                </a:ext>
              </a:extLst>
            </p:cNvPr>
            <p:cNvSpPr/>
            <p:nvPr/>
          </p:nvSpPr>
          <p:spPr>
            <a:xfrm>
              <a:off x="3549338" y="1599417"/>
              <a:ext cx="999065" cy="40105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050" b="1" dirty="0">
                  <a:latin typeface="Arial Narrow" panose="020B0606020202030204" pitchFamily="34" charset="0"/>
                </a:rPr>
                <a:t>Portal</a:t>
              </a:r>
            </a:p>
          </p:txBody>
        </p:sp>
        <p:cxnSp>
          <p:nvCxnSpPr>
            <p:cNvPr id="21" name="Conector recto de flecha 20">
              <a:extLst>
                <a:ext uri="{FF2B5EF4-FFF2-40B4-BE49-F238E27FC236}">
                  <a16:creationId xmlns:a16="http://schemas.microsoft.com/office/drawing/2014/main" id="{53567DAD-2DB5-4D90-89B9-2BD33553751D}"/>
                </a:ext>
              </a:extLst>
            </p:cNvPr>
            <p:cNvCxnSpPr>
              <a:stCxn id="18" idx="3"/>
              <a:endCxn id="20" idx="1"/>
            </p:cNvCxnSpPr>
            <p:nvPr/>
          </p:nvCxnSpPr>
          <p:spPr>
            <a:xfrm flipV="1">
              <a:off x="3132803" y="1799945"/>
              <a:ext cx="416535" cy="2430"/>
            </a:xfrm>
            <a:prstGeom prst="straightConnector1">
              <a:avLst/>
            </a:prstGeom>
            <a:ln>
              <a:prstDash val="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Conector angular 26">
              <a:extLst>
                <a:ext uri="{FF2B5EF4-FFF2-40B4-BE49-F238E27FC236}">
                  <a16:creationId xmlns:a16="http://schemas.microsoft.com/office/drawing/2014/main" id="{BFDB00CD-F2EF-4E63-BDA4-A22C820C269C}"/>
                </a:ext>
              </a:extLst>
            </p:cNvPr>
            <p:cNvCxnSpPr>
              <a:stCxn id="10" idx="3"/>
              <a:endCxn id="20" idx="1"/>
            </p:cNvCxnSpPr>
            <p:nvPr/>
          </p:nvCxnSpPr>
          <p:spPr>
            <a:xfrm flipV="1">
              <a:off x="1575982" y="1799945"/>
              <a:ext cx="1973356" cy="921263"/>
            </a:xfrm>
            <a:prstGeom prst="bentConnector3">
              <a:avLst>
                <a:gd name="adj1" fmla="val 87763"/>
              </a:avLst>
            </a:prstGeom>
            <a:ln>
              <a:prstDash val="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Conector angular 27">
              <a:extLst>
                <a:ext uri="{FF2B5EF4-FFF2-40B4-BE49-F238E27FC236}">
                  <a16:creationId xmlns:a16="http://schemas.microsoft.com/office/drawing/2014/main" id="{3D18DC21-5390-4380-95CE-E5F14BC75FB2}"/>
                </a:ext>
              </a:extLst>
            </p:cNvPr>
            <p:cNvCxnSpPr>
              <a:stCxn id="12" idx="0"/>
              <a:endCxn id="20" idx="1"/>
            </p:cNvCxnSpPr>
            <p:nvPr/>
          </p:nvCxnSpPr>
          <p:spPr>
            <a:xfrm rot="16200000" flipH="1">
              <a:off x="2279660" y="530268"/>
              <a:ext cx="346527" cy="2192829"/>
            </a:xfrm>
            <a:prstGeom prst="bentConnector4">
              <a:avLst>
                <a:gd name="adj1" fmla="val -68619"/>
                <a:gd name="adj2" fmla="val 89089"/>
              </a:avLst>
            </a:prstGeom>
            <a:ln>
              <a:prstDash val="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24" name="Grupo 23">
              <a:extLst>
                <a:ext uri="{FF2B5EF4-FFF2-40B4-BE49-F238E27FC236}">
                  <a16:creationId xmlns:a16="http://schemas.microsoft.com/office/drawing/2014/main" id="{8172D818-9884-4F39-92F7-49F47225F806}"/>
                </a:ext>
              </a:extLst>
            </p:cNvPr>
            <p:cNvGrpSpPr/>
            <p:nvPr/>
          </p:nvGrpSpPr>
          <p:grpSpPr>
            <a:xfrm>
              <a:off x="6877302" y="5805264"/>
              <a:ext cx="932280" cy="839301"/>
              <a:chOff x="5423773" y="5436191"/>
              <a:chExt cx="932280" cy="839301"/>
            </a:xfrm>
          </p:grpSpPr>
          <p:sp>
            <p:nvSpPr>
              <p:cNvPr id="103" name="Disco magnético 30">
                <a:extLst>
                  <a:ext uri="{FF2B5EF4-FFF2-40B4-BE49-F238E27FC236}">
                    <a16:creationId xmlns:a16="http://schemas.microsoft.com/office/drawing/2014/main" id="{785ED701-D480-433C-AFB9-5AD6864A7932}"/>
                  </a:ext>
                </a:extLst>
              </p:cNvPr>
              <p:cNvSpPr/>
              <p:nvPr/>
            </p:nvSpPr>
            <p:spPr>
              <a:xfrm>
                <a:off x="5499965" y="5436191"/>
                <a:ext cx="758716" cy="534821"/>
              </a:xfrm>
              <a:prstGeom prst="flowChartMagneticDisk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104" name="CuadroTexto 103">
                <a:extLst>
                  <a:ext uri="{FF2B5EF4-FFF2-40B4-BE49-F238E27FC236}">
                    <a16:creationId xmlns:a16="http://schemas.microsoft.com/office/drawing/2014/main" id="{5E81F300-48AE-4671-904E-099F1C25C82A}"/>
                  </a:ext>
                </a:extLst>
              </p:cNvPr>
              <p:cNvSpPr txBox="1"/>
              <p:nvPr/>
            </p:nvSpPr>
            <p:spPr>
              <a:xfrm>
                <a:off x="5423773" y="6035389"/>
                <a:ext cx="932280" cy="2401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CO" sz="900" dirty="0">
                    <a:latin typeface="Arial Narrow" panose="020B0606020202030204" pitchFamily="34" charset="0"/>
                  </a:rPr>
                  <a:t>Bodega de Datos</a:t>
                </a:r>
              </a:p>
            </p:txBody>
          </p:sp>
        </p:grpSp>
        <p:grpSp>
          <p:nvGrpSpPr>
            <p:cNvPr id="25" name="Grupo 24">
              <a:extLst>
                <a:ext uri="{FF2B5EF4-FFF2-40B4-BE49-F238E27FC236}">
                  <a16:creationId xmlns:a16="http://schemas.microsoft.com/office/drawing/2014/main" id="{9BC8103C-A0A7-4925-BC2A-5F7AC5C3F268}"/>
                </a:ext>
              </a:extLst>
            </p:cNvPr>
            <p:cNvGrpSpPr/>
            <p:nvPr/>
          </p:nvGrpSpPr>
          <p:grpSpPr>
            <a:xfrm>
              <a:off x="5548696" y="5229200"/>
              <a:ext cx="758716" cy="814023"/>
              <a:chOff x="6589858" y="5436191"/>
              <a:chExt cx="758716" cy="814023"/>
            </a:xfrm>
          </p:grpSpPr>
          <p:sp>
            <p:nvSpPr>
              <p:cNvPr id="101" name="Disco magnético 32">
                <a:extLst>
                  <a:ext uri="{FF2B5EF4-FFF2-40B4-BE49-F238E27FC236}">
                    <a16:creationId xmlns:a16="http://schemas.microsoft.com/office/drawing/2014/main" id="{A942FEFB-B94F-4871-B84E-82CCC85FA386}"/>
                  </a:ext>
                </a:extLst>
              </p:cNvPr>
              <p:cNvSpPr/>
              <p:nvPr/>
            </p:nvSpPr>
            <p:spPr>
              <a:xfrm>
                <a:off x="6589858" y="5436191"/>
                <a:ext cx="758716" cy="534821"/>
              </a:xfrm>
              <a:prstGeom prst="flowChartMagneticDisk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102" name="CuadroTexto 101">
                <a:extLst>
                  <a:ext uri="{FF2B5EF4-FFF2-40B4-BE49-F238E27FC236}">
                    <a16:creationId xmlns:a16="http://schemas.microsoft.com/office/drawing/2014/main" id="{51215462-2F57-4950-A7EB-52221A50D598}"/>
                  </a:ext>
                </a:extLst>
              </p:cNvPr>
              <p:cNvSpPr txBox="1"/>
              <p:nvPr/>
            </p:nvSpPr>
            <p:spPr>
              <a:xfrm>
                <a:off x="6618799" y="6019382"/>
                <a:ext cx="700833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CO" sz="900" dirty="0">
                    <a:latin typeface="Arial Narrow" panose="020B0606020202030204" pitchFamily="34" charset="0"/>
                  </a:rPr>
                  <a:t>Master Data</a:t>
                </a:r>
              </a:p>
            </p:txBody>
          </p:sp>
        </p:grpSp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26358018-5A7D-4092-9D2E-7D6930CD5729}"/>
                </a:ext>
              </a:extLst>
            </p:cNvPr>
            <p:cNvGrpSpPr/>
            <p:nvPr/>
          </p:nvGrpSpPr>
          <p:grpSpPr>
            <a:xfrm>
              <a:off x="3517646" y="3581768"/>
              <a:ext cx="3506031" cy="541311"/>
              <a:chOff x="3302339" y="2690340"/>
              <a:chExt cx="3302400" cy="520409"/>
            </a:xfrm>
          </p:grpSpPr>
          <p:grpSp>
            <p:nvGrpSpPr>
              <p:cNvPr id="89" name="Grupo 88">
                <a:extLst>
                  <a:ext uri="{FF2B5EF4-FFF2-40B4-BE49-F238E27FC236}">
                    <a16:creationId xmlns:a16="http://schemas.microsoft.com/office/drawing/2014/main" id="{16638ACD-FAA0-4491-8C4B-AADE337F6255}"/>
                  </a:ext>
                </a:extLst>
              </p:cNvPr>
              <p:cNvGrpSpPr/>
              <p:nvPr/>
            </p:nvGrpSpPr>
            <p:grpSpPr>
              <a:xfrm>
                <a:off x="3302339" y="2690340"/>
                <a:ext cx="3302400" cy="520409"/>
                <a:chOff x="3160816" y="512366"/>
                <a:chExt cx="3440536" cy="872416"/>
              </a:xfrm>
            </p:grpSpPr>
            <p:sp>
              <p:nvSpPr>
                <p:cNvPr id="99" name="Rectángulo 98">
                  <a:extLst>
                    <a:ext uri="{FF2B5EF4-FFF2-40B4-BE49-F238E27FC236}">
                      <a16:creationId xmlns:a16="http://schemas.microsoft.com/office/drawing/2014/main" id="{D8178A30-C030-44F8-AED9-11FA973CDD49}"/>
                    </a:ext>
                  </a:extLst>
                </p:cNvPr>
                <p:cNvSpPr/>
                <p:nvPr/>
              </p:nvSpPr>
              <p:spPr>
                <a:xfrm>
                  <a:off x="3163330" y="512366"/>
                  <a:ext cx="3438022" cy="872416"/>
                </a:xfrm>
                <a:prstGeom prst="rect">
                  <a:avLst/>
                </a:prstGeom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s-CO"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100" name="CuadroTexto 99">
                  <a:extLst>
                    <a:ext uri="{FF2B5EF4-FFF2-40B4-BE49-F238E27FC236}">
                      <a16:creationId xmlns:a16="http://schemas.microsoft.com/office/drawing/2014/main" id="{4980C39E-5C0B-4841-998B-F7B262FE97CA}"/>
                    </a:ext>
                  </a:extLst>
                </p:cNvPr>
                <p:cNvSpPr txBox="1"/>
                <p:nvPr/>
              </p:nvSpPr>
              <p:spPr>
                <a:xfrm>
                  <a:off x="3160816" y="517891"/>
                  <a:ext cx="1555155" cy="4127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s-CO" sz="1000" b="1" dirty="0">
                      <a:latin typeface="Arial Narrow" panose="020B0606020202030204" pitchFamily="34" charset="0"/>
                    </a:rPr>
                    <a:t>Controladores de Negocio</a:t>
                  </a:r>
                </a:p>
              </p:txBody>
            </p:sp>
          </p:grpSp>
          <p:grpSp>
            <p:nvGrpSpPr>
              <p:cNvPr id="90" name="Grupo 89">
                <a:extLst>
                  <a:ext uri="{FF2B5EF4-FFF2-40B4-BE49-F238E27FC236}">
                    <a16:creationId xmlns:a16="http://schemas.microsoft.com/office/drawing/2014/main" id="{F9109803-0B07-469D-85A0-778158384F9A}"/>
                  </a:ext>
                </a:extLst>
              </p:cNvPr>
              <p:cNvGrpSpPr/>
              <p:nvPr/>
            </p:nvGrpSpPr>
            <p:grpSpPr>
              <a:xfrm>
                <a:off x="3406039" y="2935775"/>
                <a:ext cx="1744376" cy="209022"/>
                <a:chOff x="3424988" y="2236711"/>
                <a:chExt cx="1744376" cy="209022"/>
              </a:xfrm>
              <a:solidFill>
                <a:schemeClr val="accent4">
                  <a:lumMod val="40000"/>
                  <a:lumOff val="60000"/>
                </a:schemeClr>
              </a:solidFill>
            </p:grpSpPr>
            <p:sp>
              <p:nvSpPr>
                <p:cNvPr id="95" name="Elipse 94">
                  <a:extLst>
                    <a:ext uri="{FF2B5EF4-FFF2-40B4-BE49-F238E27FC236}">
                      <a16:creationId xmlns:a16="http://schemas.microsoft.com/office/drawing/2014/main" id="{BA66B0B6-AE1F-47EA-8BEA-3AF6F75BEF4C}"/>
                    </a:ext>
                  </a:extLst>
                </p:cNvPr>
                <p:cNvSpPr/>
                <p:nvPr/>
              </p:nvSpPr>
              <p:spPr>
                <a:xfrm>
                  <a:off x="4790423" y="2248025"/>
                  <a:ext cx="378941" cy="197708"/>
                </a:xfrm>
                <a:prstGeom prst="ellipse">
                  <a:avLst/>
                </a:prstGeom>
                <a:grpFill/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96" name="Elipse 95">
                  <a:extLst>
                    <a:ext uri="{FF2B5EF4-FFF2-40B4-BE49-F238E27FC236}">
                      <a16:creationId xmlns:a16="http://schemas.microsoft.com/office/drawing/2014/main" id="{CBAD5A3C-61FB-4D0E-8593-89BD0ED061E6}"/>
                    </a:ext>
                  </a:extLst>
                </p:cNvPr>
                <p:cNvSpPr/>
                <p:nvPr/>
              </p:nvSpPr>
              <p:spPr>
                <a:xfrm>
                  <a:off x="4337224" y="2248025"/>
                  <a:ext cx="378941" cy="197708"/>
                </a:xfrm>
                <a:prstGeom prst="ellipse">
                  <a:avLst/>
                </a:prstGeom>
                <a:grpFill/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97" name="Elipse 96">
                  <a:extLst>
                    <a:ext uri="{FF2B5EF4-FFF2-40B4-BE49-F238E27FC236}">
                      <a16:creationId xmlns:a16="http://schemas.microsoft.com/office/drawing/2014/main" id="{366DADDC-4F68-4C95-8719-E4C7E8842E0E}"/>
                    </a:ext>
                  </a:extLst>
                </p:cNvPr>
                <p:cNvSpPr/>
                <p:nvPr/>
              </p:nvSpPr>
              <p:spPr>
                <a:xfrm>
                  <a:off x="3881900" y="2236711"/>
                  <a:ext cx="378941" cy="197708"/>
                </a:xfrm>
                <a:prstGeom prst="ellipse">
                  <a:avLst/>
                </a:prstGeom>
                <a:grpFill/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98" name="Elipse 97">
                  <a:extLst>
                    <a:ext uri="{FF2B5EF4-FFF2-40B4-BE49-F238E27FC236}">
                      <a16:creationId xmlns:a16="http://schemas.microsoft.com/office/drawing/2014/main" id="{09A418E5-1A8F-4D30-908C-FE7EB5F9F25A}"/>
                    </a:ext>
                  </a:extLst>
                </p:cNvPr>
                <p:cNvSpPr/>
                <p:nvPr/>
              </p:nvSpPr>
              <p:spPr>
                <a:xfrm>
                  <a:off x="3424988" y="2239784"/>
                  <a:ext cx="378941" cy="197708"/>
                </a:xfrm>
                <a:prstGeom prst="ellipse">
                  <a:avLst/>
                </a:prstGeom>
                <a:grpFill/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>
                    <a:latin typeface="Arial Narrow" panose="020B0606020202030204" pitchFamily="34" charset="0"/>
                  </a:endParaRPr>
                </a:p>
              </p:txBody>
            </p:sp>
          </p:grpSp>
          <p:grpSp>
            <p:nvGrpSpPr>
              <p:cNvPr id="91" name="Grupo 90">
                <a:extLst>
                  <a:ext uri="{FF2B5EF4-FFF2-40B4-BE49-F238E27FC236}">
                    <a16:creationId xmlns:a16="http://schemas.microsoft.com/office/drawing/2014/main" id="{3B4B4EC5-3CF4-4DF0-A675-4071AB054825}"/>
                  </a:ext>
                </a:extLst>
              </p:cNvPr>
              <p:cNvGrpSpPr/>
              <p:nvPr/>
            </p:nvGrpSpPr>
            <p:grpSpPr>
              <a:xfrm>
                <a:off x="5225731" y="2941643"/>
                <a:ext cx="1287464" cy="209022"/>
                <a:chOff x="3881900" y="2236711"/>
                <a:chExt cx="1287464" cy="209022"/>
              </a:xfrm>
              <a:solidFill>
                <a:schemeClr val="accent4">
                  <a:lumMod val="40000"/>
                  <a:lumOff val="60000"/>
                </a:schemeClr>
              </a:solidFill>
            </p:grpSpPr>
            <p:sp>
              <p:nvSpPr>
                <p:cNvPr id="92" name="Elipse 91">
                  <a:extLst>
                    <a:ext uri="{FF2B5EF4-FFF2-40B4-BE49-F238E27FC236}">
                      <a16:creationId xmlns:a16="http://schemas.microsoft.com/office/drawing/2014/main" id="{280B68E0-3565-41CE-AA6D-1AB36E0BDF29}"/>
                    </a:ext>
                  </a:extLst>
                </p:cNvPr>
                <p:cNvSpPr/>
                <p:nvPr/>
              </p:nvSpPr>
              <p:spPr>
                <a:xfrm>
                  <a:off x="4790423" y="2248025"/>
                  <a:ext cx="378941" cy="197708"/>
                </a:xfrm>
                <a:prstGeom prst="ellipse">
                  <a:avLst/>
                </a:prstGeom>
                <a:grpFill/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93" name="Elipse 92">
                  <a:extLst>
                    <a:ext uri="{FF2B5EF4-FFF2-40B4-BE49-F238E27FC236}">
                      <a16:creationId xmlns:a16="http://schemas.microsoft.com/office/drawing/2014/main" id="{90C88103-F49B-46AD-BD01-816542BAE76E}"/>
                    </a:ext>
                  </a:extLst>
                </p:cNvPr>
                <p:cNvSpPr/>
                <p:nvPr/>
              </p:nvSpPr>
              <p:spPr>
                <a:xfrm>
                  <a:off x="4337224" y="2248025"/>
                  <a:ext cx="378941" cy="197708"/>
                </a:xfrm>
                <a:prstGeom prst="ellipse">
                  <a:avLst/>
                </a:prstGeom>
                <a:grpFill/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94" name="Elipse 93">
                  <a:extLst>
                    <a:ext uri="{FF2B5EF4-FFF2-40B4-BE49-F238E27FC236}">
                      <a16:creationId xmlns:a16="http://schemas.microsoft.com/office/drawing/2014/main" id="{277DE670-3E1A-4817-8E12-3F1FE3DCA2D8}"/>
                    </a:ext>
                  </a:extLst>
                </p:cNvPr>
                <p:cNvSpPr/>
                <p:nvPr/>
              </p:nvSpPr>
              <p:spPr>
                <a:xfrm>
                  <a:off x="3881900" y="2236711"/>
                  <a:ext cx="378941" cy="197708"/>
                </a:xfrm>
                <a:prstGeom prst="ellipse">
                  <a:avLst/>
                </a:prstGeom>
                <a:grpFill/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>
                    <a:latin typeface="Arial Narrow" panose="020B0606020202030204" pitchFamily="34" charset="0"/>
                  </a:endParaRPr>
                </a:p>
              </p:txBody>
            </p:sp>
          </p:grpSp>
        </p:grpSp>
        <p:grpSp>
          <p:nvGrpSpPr>
            <p:cNvPr id="27" name="Grupo 26">
              <a:extLst>
                <a:ext uri="{FF2B5EF4-FFF2-40B4-BE49-F238E27FC236}">
                  <a16:creationId xmlns:a16="http://schemas.microsoft.com/office/drawing/2014/main" id="{8B8194BB-237A-4F11-9E37-96FF8917ACF4}"/>
                </a:ext>
              </a:extLst>
            </p:cNvPr>
            <p:cNvGrpSpPr/>
            <p:nvPr/>
          </p:nvGrpSpPr>
          <p:grpSpPr>
            <a:xfrm>
              <a:off x="3517646" y="4281373"/>
              <a:ext cx="3506031" cy="541311"/>
              <a:chOff x="3302339" y="2690340"/>
              <a:chExt cx="3302400" cy="520409"/>
            </a:xfrm>
          </p:grpSpPr>
          <p:grpSp>
            <p:nvGrpSpPr>
              <p:cNvPr id="77" name="Grupo 76">
                <a:extLst>
                  <a:ext uri="{FF2B5EF4-FFF2-40B4-BE49-F238E27FC236}">
                    <a16:creationId xmlns:a16="http://schemas.microsoft.com/office/drawing/2014/main" id="{D834132A-C5A2-4114-900C-216228A1BEE3}"/>
                  </a:ext>
                </a:extLst>
              </p:cNvPr>
              <p:cNvGrpSpPr/>
              <p:nvPr/>
            </p:nvGrpSpPr>
            <p:grpSpPr>
              <a:xfrm>
                <a:off x="3302339" y="2690340"/>
                <a:ext cx="3302400" cy="520409"/>
                <a:chOff x="3160816" y="512366"/>
                <a:chExt cx="3440536" cy="872416"/>
              </a:xfrm>
            </p:grpSpPr>
            <p:sp>
              <p:nvSpPr>
                <p:cNvPr id="87" name="Rectángulo 86">
                  <a:extLst>
                    <a:ext uri="{FF2B5EF4-FFF2-40B4-BE49-F238E27FC236}">
                      <a16:creationId xmlns:a16="http://schemas.microsoft.com/office/drawing/2014/main" id="{93CF1489-3AA7-4642-8F8D-BB8AA8DA4AD7}"/>
                    </a:ext>
                  </a:extLst>
                </p:cNvPr>
                <p:cNvSpPr/>
                <p:nvPr/>
              </p:nvSpPr>
              <p:spPr>
                <a:xfrm>
                  <a:off x="3163330" y="512366"/>
                  <a:ext cx="3438022" cy="872416"/>
                </a:xfrm>
                <a:prstGeom prst="rect">
                  <a:avLst/>
                </a:prstGeom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s-CO"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88" name="CuadroTexto 87">
                  <a:extLst>
                    <a:ext uri="{FF2B5EF4-FFF2-40B4-BE49-F238E27FC236}">
                      <a16:creationId xmlns:a16="http://schemas.microsoft.com/office/drawing/2014/main" id="{08D395FA-1B63-4353-8BC3-68D10DBC3673}"/>
                    </a:ext>
                  </a:extLst>
                </p:cNvPr>
                <p:cNvSpPr txBox="1"/>
                <p:nvPr/>
              </p:nvSpPr>
              <p:spPr>
                <a:xfrm>
                  <a:off x="3160816" y="517891"/>
                  <a:ext cx="713448" cy="4127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s-CO" sz="1000" b="1" dirty="0">
                      <a:latin typeface="Arial Narrow" panose="020B0606020202030204" pitchFamily="34" charset="0"/>
                    </a:rPr>
                    <a:t>Entidades</a:t>
                  </a:r>
                </a:p>
              </p:txBody>
            </p:sp>
          </p:grpSp>
          <p:grpSp>
            <p:nvGrpSpPr>
              <p:cNvPr id="78" name="Grupo 77">
                <a:extLst>
                  <a:ext uri="{FF2B5EF4-FFF2-40B4-BE49-F238E27FC236}">
                    <a16:creationId xmlns:a16="http://schemas.microsoft.com/office/drawing/2014/main" id="{05A37CFB-04B9-41A2-BC28-EBC32BB8CCBD}"/>
                  </a:ext>
                </a:extLst>
              </p:cNvPr>
              <p:cNvGrpSpPr/>
              <p:nvPr/>
            </p:nvGrpSpPr>
            <p:grpSpPr>
              <a:xfrm>
                <a:off x="3406039" y="2938848"/>
                <a:ext cx="1744376" cy="205949"/>
                <a:chOff x="3424988" y="2239784"/>
                <a:chExt cx="1744376" cy="205949"/>
              </a:xfrm>
              <a:solidFill>
                <a:schemeClr val="accent4">
                  <a:lumMod val="40000"/>
                  <a:lumOff val="60000"/>
                </a:schemeClr>
              </a:solidFill>
            </p:grpSpPr>
            <p:sp>
              <p:nvSpPr>
                <p:cNvPr id="83" name="Elipse 82">
                  <a:extLst>
                    <a:ext uri="{FF2B5EF4-FFF2-40B4-BE49-F238E27FC236}">
                      <a16:creationId xmlns:a16="http://schemas.microsoft.com/office/drawing/2014/main" id="{95FAFBC7-2821-4DF5-9BB2-82DD99E2764A}"/>
                    </a:ext>
                  </a:extLst>
                </p:cNvPr>
                <p:cNvSpPr/>
                <p:nvPr/>
              </p:nvSpPr>
              <p:spPr>
                <a:xfrm>
                  <a:off x="4790423" y="2248025"/>
                  <a:ext cx="378941" cy="197708"/>
                </a:xfrm>
                <a:prstGeom prst="ellipse">
                  <a:avLst/>
                </a:prstGeom>
                <a:solidFill>
                  <a:srgbClr val="93FFFF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84" name="Elipse 83">
                  <a:extLst>
                    <a:ext uri="{FF2B5EF4-FFF2-40B4-BE49-F238E27FC236}">
                      <a16:creationId xmlns:a16="http://schemas.microsoft.com/office/drawing/2014/main" id="{FD91930F-E7F3-4B7A-AC58-FC2275A12CB3}"/>
                    </a:ext>
                  </a:extLst>
                </p:cNvPr>
                <p:cNvSpPr/>
                <p:nvPr/>
              </p:nvSpPr>
              <p:spPr>
                <a:xfrm>
                  <a:off x="4337224" y="2248025"/>
                  <a:ext cx="378941" cy="197708"/>
                </a:xfrm>
                <a:prstGeom prst="ellipse">
                  <a:avLst/>
                </a:prstGeom>
                <a:solidFill>
                  <a:srgbClr val="93FFFF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85" name="Elipse 84">
                  <a:extLst>
                    <a:ext uri="{FF2B5EF4-FFF2-40B4-BE49-F238E27FC236}">
                      <a16:creationId xmlns:a16="http://schemas.microsoft.com/office/drawing/2014/main" id="{9F857BB1-35F1-46D2-905C-4E1A229BB28E}"/>
                    </a:ext>
                  </a:extLst>
                </p:cNvPr>
                <p:cNvSpPr/>
                <p:nvPr/>
              </p:nvSpPr>
              <p:spPr>
                <a:xfrm>
                  <a:off x="3881900" y="2245855"/>
                  <a:ext cx="378941" cy="197708"/>
                </a:xfrm>
                <a:prstGeom prst="ellipse">
                  <a:avLst/>
                </a:prstGeom>
                <a:solidFill>
                  <a:srgbClr val="93FFFF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86" name="Elipse 85">
                  <a:extLst>
                    <a:ext uri="{FF2B5EF4-FFF2-40B4-BE49-F238E27FC236}">
                      <a16:creationId xmlns:a16="http://schemas.microsoft.com/office/drawing/2014/main" id="{EA35F821-A67A-450A-9250-C9AFBE597E5C}"/>
                    </a:ext>
                  </a:extLst>
                </p:cNvPr>
                <p:cNvSpPr/>
                <p:nvPr/>
              </p:nvSpPr>
              <p:spPr>
                <a:xfrm>
                  <a:off x="3424988" y="2239784"/>
                  <a:ext cx="378941" cy="197708"/>
                </a:xfrm>
                <a:prstGeom prst="ellipse">
                  <a:avLst/>
                </a:prstGeom>
                <a:solidFill>
                  <a:srgbClr val="93FFFF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>
                    <a:latin typeface="Arial Narrow" panose="020B0606020202030204" pitchFamily="34" charset="0"/>
                  </a:endParaRPr>
                </a:p>
              </p:txBody>
            </p:sp>
          </p:grpSp>
          <p:grpSp>
            <p:nvGrpSpPr>
              <p:cNvPr id="79" name="Grupo 78">
                <a:extLst>
                  <a:ext uri="{FF2B5EF4-FFF2-40B4-BE49-F238E27FC236}">
                    <a16:creationId xmlns:a16="http://schemas.microsoft.com/office/drawing/2014/main" id="{34E781DE-EA0D-4116-BF29-96AD8FED0010}"/>
                  </a:ext>
                </a:extLst>
              </p:cNvPr>
              <p:cNvGrpSpPr/>
              <p:nvPr/>
            </p:nvGrpSpPr>
            <p:grpSpPr>
              <a:xfrm>
                <a:off x="5225731" y="2950787"/>
                <a:ext cx="1287464" cy="199878"/>
                <a:chOff x="3881900" y="2245855"/>
                <a:chExt cx="1287464" cy="199878"/>
              </a:xfrm>
              <a:solidFill>
                <a:schemeClr val="accent4">
                  <a:lumMod val="40000"/>
                  <a:lumOff val="60000"/>
                </a:schemeClr>
              </a:solidFill>
            </p:grpSpPr>
            <p:sp>
              <p:nvSpPr>
                <p:cNvPr id="80" name="Elipse 79">
                  <a:extLst>
                    <a:ext uri="{FF2B5EF4-FFF2-40B4-BE49-F238E27FC236}">
                      <a16:creationId xmlns:a16="http://schemas.microsoft.com/office/drawing/2014/main" id="{6E3B4317-018D-4A34-BFA1-E87CF16F44C2}"/>
                    </a:ext>
                  </a:extLst>
                </p:cNvPr>
                <p:cNvSpPr/>
                <p:nvPr/>
              </p:nvSpPr>
              <p:spPr>
                <a:xfrm>
                  <a:off x="4790423" y="2248025"/>
                  <a:ext cx="378941" cy="197708"/>
                </a:xfrm>
                <a:prstGeom prst="ellipse">
                  <a:avLst/>
                </a:prstGeom>
                <a:solidFill>
                  <a:srgbClr val="93FFFF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81" name="Elipse 80">
                  <a:extLst>
                    <a:ext uri="{FF2B5EF4-FFF2-40B4-BE49-F238E27FC236}">
                      <a16:creationId xmlns:a16="http://schemas.microsoft.com/office/drawing/2014/main" id="{24469A85-E48F-422E-9942-1FBF5582EC9D}"/>
                    </a:ext>
                  </a:extLst>
                </p:cNvPr>
                <p:cNvSpPr/>
                <p:nvPr/>
              </p:nvSpPr>
              <p:spPr>
                <a:xfrm>
                  <a:off x="4337224" y="2248025"/>
                  <a:ext cx="378941" cy="197708"/>
                </a:xfrm>
                <a:prstGeom prst="ellipse">
                  <a:avLst/>
                </a:prstGeom>
                <a:solidFill>
                  <a:srgbClr val="93FFFF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82" name="Elipse 81">
                  <a:extLst>
                    <a:ext uri="{FF2B5EF4-FFF2-40B4-BE49-F238E27FC236}">
                      <a16:creationId xmlns:a16="http://schemas.microsoft.com/office/drawing/2014/main" id="{A32F648C-4029-454F-B800-7D35EC7E42DD}"/>
                    </a:ext>
                  </a:extLst>
                </p:cNvPr>
                <p:cNvSpPr/>
                <p:nvPr/>
              </p:nvSpPr>
              <p:spPr>
                <a:xfrm>
                  <a:off x="3881900" y="2245855"/>
                  <a:ext cx="378941" cy="197708"/>
                </a:xfrm>
                <a:prstGeom prst="ellipse">
                  <a:avLst/>
                </a:prstGeom>
                <a:solidFill>
                  <a:srgbClr val="93FFFF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>
                    <a:latin typeface="Arial Narrow" panose="020B0606020202030204" pitchFamily="34" charset="0"/>
                  </a:endParaRPr>
                </a:p>
              </p:txBody>
            </p:sp>
          </p:grpSp>
        </p:grpSp>
        <p:grpSp>
          <p:nvGrpSpPr>
            <p:cNvPr id="28" name="Grupo 27">
              <a:extLst>
                <a:ext uri="{FF2B5EF4-FFF2-40B4-BE49-F238E27FC236}">
                  <a16:creationId xmlns:a16="http://schemas.microsoft.com/office/drawing/2014/main" id="{19EC79D5-D7D9-463E-957F-BEC33BC35E47}"/>
                </a:ext>
              </a:extLst>
            </p:cNvPr>
            <p:cNvGrpSpPr/>
            <p:nvPr/>
          </p:nvGrpSpPr>
          <p:grpSpPr>
            <a:xfrm rot="16200000">
              <a:off x="6752921" y="3269645"/>
              <a:ext cx="1959543" cy="1165557"/>
              <a:chOff x="9123537" y="1863009"/>
              <a:chExt cx="1739536" cy="1146752"/>
            </a:xfrm>
          </p:grpSpPr>
          <p:sp>
            <p:nvSpPr>
              <p:cNvPr id="72" name="Rectángulo 71">
                <a:extLst>
                  <a:ext uri="{FF2B5EF4-FFF2-40B4-BE49-F238E27FC236}">
                    <a16:creationId xmlns:a16="http://schemas.microsoft.com/office/drawing/2014/main" id="{2F9066BA-7B7B-47AF-B145-8780A7C30A8F}"/>
                  </a:ext>
                </a:extLst>
              </p:cNvPr>
              <p:cNvSpPr/>
              <p:nvPr/>
            </p:nvSpPr>
            <p:spPr>
              <a:xfrm>
                <a:off x="9123538" y="1863009"/>
                <a:ext cx="1739535" cy="210399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CO" sz="1100" dirty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Caché</a:t>
                </a:r>
                <a:endParaRPr lang="es-CO" dirty="0">
                  <a:solidFill>
                    <a:schemeClr val="tx1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73" name="Rectángulo 72">
                <a:extLst>
                  <a:ext uri="{FF2B5EF4-FFF2-40B4-BE49-F238E27FC236}">
                    <a16:creationId xmlns:a16="http://schemas.microsoft.com/office/drawing/2014/main" id="{48D79072-8349-4F99-A7F2-71426721900E}"/>
                  </a:ext>
                </a:extLst>
              </p:cNvPr>
              <p:cNvSpPr/>
              <p:nvPr/>
            </p:nvSpPr>
            <p:spPr>
              <a:xfrm>
                <a:off x="9123537" y="2093165"/>
                <a:ext cx="1737360" cy="212679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CO" sz="1100" dirty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Excepciones</a:t>
                </a:r>
                <a:endParaRPr lang="es-CO" dirty="0">
                  <a:solidFill>
                    <a:schemeClr val="tx1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74" name="Rectángulo 73">
                <a:extLst>
                  <a:ext uri="{FF2B5EF4-FFF2-40B4-BE49-F238E27FC236}">
                    <a16:creationId xmlns:a16="http://schemas.microsoft.com/office/drawing/2014/main" id="{9598FBA9-9F6D-4574-8144-D33230974B31}"/>
                  </a:ext>
                </a:extLst>
              </p:cNvPr>
              <p:cNvSpPr/>
              <p:nvPr/>
            </p:nvSpPr>
            <p:spPr>
              <a:xfrm>
                <a:off x="9123537" y="2324132"/>
                <a:ext cx="1737360" cy="212679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CO" sz="1100" dirty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Constantes</a:t>
                </a:r>
                <a:endParaRPr lang="es-CO" dirty="0">
                  <a:solidFill>
                    <a:schemeClr val="tx1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75" name="Rectángulo 74">
                <a:extLst>
                  <a:ext uri="{FF2B5EF4-FFF2-40B4-BE49-F238E27FC236}">
                    <a16:creationId xmlns:a16="http://schemas.microsoft.com/office/drawing/2014/main" id="{EE6A9946-B123-48E8-B3E1-1D0BD3B782CB}"/>
                  </a:ext>
                </a:extLst>
              </p:cNvPr>
              <p:cNvSpPr/>
              <p:nvPr/>
            </p:nvSpPr>
            <p:spPr>
              <a:xfrm>
                <a:off x="9123537" y="2556568"/>
                <a:ext cx="1737360" cy="212679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CO" sz="1100" dirty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Log</a:t>
                </a:r>
                <a:endParaRPr lang="es-CO" dirty="0">
                  <a:solidFill>
                    <a:schemeClr val="tx1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76" name="Rectángulo 75">
                <a:extLst>
                  <a:ext uri="{FF2B5EF4-FFF2-40B4-BE49-F238E27FC236}">
                    <a16:creationId xmlns:a16="http://schemas.microsoft.com/office/drawing/2014/main" id="{A10F454F-955A-4D1B-920C-5AB821BA03BC}"/>
                  </a:ext>
                </a:extLst>
              </p:cNvPr>
              <p:cNvSpPr/>
              <p:nvPr/>
            </p:nvSpPr>
            <p:spPr>
              <a:xfrm>
                <a:off x="9123537" y="2797082"/>
                <a:ext cx="1737360" cy="212679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CO" sz="1100" dirty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Encriptamiento</a:t>
                </a:r>
                <a:endParaRPr lang="es-CO" dirty="0">
                  <a:solidFill>
                    <a:schemeClr val="tx1"/>
                  </a:solidFill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29" name="Grupo 28">
              <a:extLst>
                <a:ext uri="{FF2B5EF4-FFF2-40B4-BE49-F238E27FC236}">
                  <a16:creationId xmlns:a16="http://schemas.microsoft.com/office/drawing/2014/main" id="{14201D28-1B25-4AE9-B21D-6F7CEE5C9419}"/>
                </a:ext>
              </a:extLst>
            </p:cNvPr>
            <p:cNvGrpSpPr/>
            <p:nvPr/>
          </p:nvGrpSpPr>
          <p:grpSpPr>
            <a:xfrm>
              <a:off x="8739430" y="3645024"/>
              <a:ext cx="1188854" cy="3024335"/>
              <a:chOff x="3160816" y="512366"/>
              <a:chExt cx="2136114" cy="872416"/>
            </a:xfrm>
          </p:grpSpPr>
          <p:sp>
            <p:nvSpPr>
              <p:cNvPr id="70" name="Rectángulo 69">
                <a:extLst>
                  <a:ext uri="{FF2B5EF4-FFF2-40B4-BE49-F238E27FC236}">
                    <a16:creationId xmlns:a16="http://schemas.microsoft.com/office/drawing/2014/main" id="{91DF203A-7EA5-4875-8BC0-60FCE45FEAAE}"/>
                  </a:ext>
                </a:extLst>
              </p:cNvPr>
              <p:cNvSpPr/>
              <p:nvPr/>
            </p:nvSpPr>
            <p:spPr>
              <a:xfrm>
                <a:off x="3163330" y="512366"/>
                <a:ext cx="2133600" cy="872416"/>
              </a:xfrm>
              <a:prstGeom prst="rect">
                <a:avLst/>
              </a:prstGeom>
              <a:solidFill>
                <a:srgbClr val="E8EEF8"/>
              </a:solidFill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s-CO">
                  <a:latin typeface="Arial Narrow" panose="020B0606020202030204" pitchFamily="34" charset="0"/>
                </a:endParaRPr>
              </a:p>
            </p:txBody>
          </p:sp>
          <p:sp>
            <p:nvSpPr>
              <p:cNvPr id="71" name="CuadroTexto 70">
                <a:extLst>
                  <a:ext uri="{FF2B5EF4-FFF2-40B4-BE49-F238E27FC236}">
                    <a16:creationId xmlns:a16="http://schemas.microsoft.com/office/drawing/2014/main" id="{93E502DB-E0F1-4792-99CF-90F8D64F8403}"/>
                  </a:ext>
                </a:extLst>
              </p:cNvPr>
              <p:cNvSpPr txBox="1"/>
              <p:nvPr/>
            </p:nvSpPr>
            <p:spPr>
              <a:xfrm>
                <a:off x="3160816" y="517891"/>
                <a:ext cx="1186215" cy="714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CO" sz="1000" b="1" dirty="0">
                    <a:latin typeface="Arial Narrow" panose="020B0606020202030204" pitchFamily="34" charset="0"/>
                  </a:rPr>
                  <a:t>Servicios</a:t>
                </a:r>
              </a:p>
            </p:txBody>
          </p:sp>
        </p:grpSp>
        <p:sp>
          <p:nvSpPr>
            <p:cNvPr id="30" name="Rectángulo 29">
              <a:extLst>
                <a:ext uri="{FF2B5EF4-FFF2-40B4-BE49-F238E27FC236}">
                  <a16:creationId xmlns:a16="http://schemas.microsoft.com/office/drawing/2014/main" id="{68F48E04-6FD2-4E42-87F7-B0DE7EAF9B88}"/>
                </a:ext>
              </a:extLst>
            </p:cNvPr>
            <p:cNvSpPr/>
            <p:nvPr/>
          </p:nvSpPr>
          <p:spPr>
            <a:xfrm>
              <a:off x="8838142" y="3975349"/>
              <a:ext cx="999065" cy="401056"/>
            </a:xfrm>
            <a:prstGeom prst="rect">
              <a:avLst/>
            </a:prstGeom>
            <a:solidFill>
              <a:srgbClr val="DBBE85"/>
            </a:solidFill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0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Notificación de correo</a:t>
              </a:r>
            </a:p>
          </p:txBody>
        </p:sp>
        <p:sp>
          <p:nvSpPr>
            <p:cNvPr id="31" name="Rectángulo 30">
              <a:extLst>
                <a:ext uri="{FF2B5EF4-FFF2-40B4-BE49-F238E27FC236}">
                  <a16:creationId xmlns:a16="http://schemas.microsoft.com/office/drawing/2014/main" id="{B478DF9B-3E9D-4CA7-AC9D-608CF04575B2}"/>
                </a:ext>
              </a:extLst>
            </p:cNvPr>
            <p:cNvSpPr/>
            <p:nvPr/>
          </p:nvSpPr>
          <p:spPr>
            <a:xfrm>
              <a:off x="8847433" y="5563810"/>
              <a:ext cx="999065" cy="401056"/>
            </a:xfrm>
            <a:prstGeom prst="rect">
              <a:avLst/>
            </a:prstGeom>
            <a:solidFill>
              <a:srgbClr val="DBBE85"/>
            </a:solidFill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0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Auditoría</a:t>
              </a:r>
            </a:p>
          </p:txBody>
        </p:sp>
        <p:sp>
          <p:nvSpPr>
            <p:cNvPr id="32" name="Rectángulo 31">
              <a:extLst>
                <a:ext uri="{FF2B5EF4-FFF2-40B4-BE49-F238E27FC236}">
                  <a16:creationId xmlns:a16="http://schemas.microsoft.com/office/drawing/2014/main" id="{9D300A91-A9FA-4C69-8314-1C04B31DE4AF}"/>
                </a:ext>
              </a:extLst>
            </p:cNvPr>
            <p:cNvSpPr/>
            <p:nvPr/>
          </p:nvSpPr>
          <p:spPr>
            <a:xfrm>
              <a:off x="8847434" y="5034323"/>
              <a:ext cx="999065" cy="401056"/>
            </a:xfrm>
            <a:prstGeom prst="rect">
              <a:avLst/>
            </a:prstGeom>
            <a:solidFill>
              <a:srgbClr val="DBBE85"/>
            </a:solidFill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0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Autenticación y Autorización</a:t>
              </a:r>
            </a:p>
          </p:txBody>
        </p:sp>
        <p:sp>
          <p:nvSpPr>
            <p:cNvPr id="33" name="Rectángulo 32">
              <a:extLst>
                <a:ext uri="{FF2B5EF4-FFF2-40B4-BE49-F238E27FC236}">
                  <a16:creationId xmlns:a16="http://schemas.microsoft.com/office/drawing/2014/main" id="{58C102C0-3893-4EEE-BFF9-A52829870FB0}"/>
                </a:ext>
              </a:extLst>
            </p:cNvPr>
            <p:cNvSpPr/>
            <p:nvPr/>
          </p:nvSpPr>
          <p:spPr>
            <a:xfrm>
              <a:off x="8842057" y="4504836"/>
              <a:ext cx="999065" cy="401056"/>
            </a:xfrm>
            <a:prstGeom prst="rect">
              <a:avLst/>
            </a:prstGeom>
            <a:solidFill>
              <a:srgbClr val="DBBE85"/>
            </a:solidFill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0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Reportes</a:t>
              </a:r>
            </a:p>
          </p:txBody>
        </p:sp>
        <p:grpSp>
          <p:nvGrpSpPr>
            <p:cNvPr id="34" name="Grupo 33">
              <a:extLst>
                <a:ext uri="{FF2B5EF4-FFF2-40B4-BE49-F238E27FC236}">
                  <a16:creationId xmlns:a16="http://schemas.microsoft.com/office/drawing/2014/main" id="{DD2B3477-B45E-41B7-894B-0C65D24B1BE5}"/>
                </a:ext>
              </a:extLst>
            </p:cNvPr>
            <p:cNvGrpSpPr/>
            <p:nvPr/>
          </p:nvGrpSpPr>
          <p:grpSpPr>
            <a:xfrm>
              <a:off x="8747162" y="2464153"/>
              <a:ext cx="1188854" cy="1115296"/>
              <a:chOff x="3160816" y="512366"/>
              <a:chExt cx="2136114" cy="872416"/>
            </a:xfrm>
          </p:grpSpPr>
          <p:sp>
            <p:nvSpPr>
              <p:cNvPr id="68" name="Rectángulo 67">
                <a:extLst>
                  <a:ext uri="{FF2B5EF4-FFF2-40B4-BE49-F238E27FC236}">
                    <a16:creationId xmlns:a16="http://schemas.microsoft.com/office/drawing/2014/main" id="{42FA6F68-1781-40C1-9D5F-27EC7EF4322B}"/>
                  </a:ext>
                </a:extLst>
              </p:cNvPr>
              <p:cNvSpPr/>
              <p:nvPr/>
            </p:nvSpPr>
            <p:spPr>
              <a:xfrm>
                <a:off x="3163330" y="512366"/>
                <a:ext cx="2133600" cy="872416"/>
              </a:xfrm>
              <a:prstGeom prst="rect">
                <a:avLst/>
              </a:prstGeom>
              <a:solidFill>
                <a:srgbClr val="E8EEF8"/>
              </a:solidFill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s-CO">
                  <a:latin typeface="Arial Narrow" panose="020B0606020202030204" pitchFamily="34" charset="0"/>
                </a:endParaRPr>
              </a:p>
            </p:txBody>
          </p:sp>
          <p:sp>
            <p:nvSpPr>
              <p:cNvPr id="69" name="CuadroTexto 68">
                <a:extLst>
                  <a:ext uri="{FF2B5EF4-FFF2-40B4-BE49-F238E27FC236}">
                    <a16:creationId xmlns:a16="http://schemas.microsoft.com/office/drawing/2014/main" id="{E13E3105-D9C8-4624-8305-7AACEBE75836}"/>
                  </a:ext>
                </a:extLst>
              </p:cNvPr>
              <p:cNvSpPr txBox="1"/>
              <p:nvPr/>
            </p:nvSpPr>
            <p:spPr>
              <a:xfrm>
                <a:off x="3160816" y="517891"/>
                <a:ext cx="1282822" cy="3233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CO" sz="1000" b="1" dirty="0">
                    <a:latin typeface="Arial Narrow" panose="020B0606020202030204" pitchFamily="34" charset="0"/>
                  </a:rPr>
                  <a:t>Capa BPM</a:t>
                </a:r>
              </a:p>
            </p:txBody>
          </p:sp>
        </p:grpSp>
        <p:sp>
          <p:nvSpPr>
            <p:cNvPr id="35" name="Rectángulo 34">
              <a:extLst>
                <a:ext uri="{FF2B5EF4-FFF2-40B4-BE49-F238E27FC236}">
                  <a16:creationId xmlns:a16="http://schemas.microsoft.com/office/drawing/2014/main" id="{C04AF86B-09B2-4D3C-A98F-EA3419DDE75F}"/>
                </a:ext>
              </a:extLst>
            </p:cNvPr>
            <p:cNvSpPr/>
            <p:nvPr/>
          </p:nvSpPr>
          <p:spPr>
            <a:xfrm>
              <a:off x="8835023" y="2891637"/>
              <a:ext cx="999065" cy="401056"/>
            </a:xfrm>
            <a:prstGeom prst="rect">
              <a:avLst/>
            </a:prstGeom>
            <a:solidFill>
              <a:srgbClr val="DBBE85"/>
            </a:solidFill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0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Procesos de Negocio</a:t>
              </a:r>
            </a:p>
          </p:txBody>
        </p:sp>
        <p:grpSp>
          <p:nvGrpSpPr>
            <p:cNvPr id="36" name="Grupo 35">
              <a:extLst>
                <a:ext uri="{FF2B5EF4-FFF2-40B4-BE49-F238E27FC236}">
                  <a16:creationId xmlns:a16="http://schemas.microsoft.com/office/drawing/2014/main" id="{C7EA31ED-C9F9-441A-B396-ADD66E8D20DF}"/>
                </a:ext>
              </a:extLst>
            </p:cNvPr>
            <p:cNvGrpSpPr/>
            <p:nvPr/>
          </p:nvGrpSpPr>
          <p:grpSpPr>
            <a:xfrm>
              <a:off x="3517646" y="2890013"/>
              <a:ext cx="1499666" cy="541311"/>
              <a:chOff x="3312487" y="2008606"/>
              <a:chExt cx="1475471" cy="520409"/>
            </a:xfrm>
          </p:grpSpPr>
          <p:grpSp>
            <p:nvGrpSpPr>
              <p:cNvPr id="61" name="Grupo 60">
                <a:extLst>
                  <a:ext uri="{FF2B5EF4-FFF2-40B4-BE49-F238E27FC236}">
                    <a16:creationId xmlns:a16="http://schemas.microsoft.com/office/drawing/2014/main" id="{1E0AF02A-1EA8-4D84-916E-F08C59D72C2B}"/>
                  </a:ext>
                </a:extLst>
              </p:cNvPr>
              <p:cNvGrpSpPr/>
              <p:nvPr/>
            </p:nvGrpSpPr>
            <p:grpSpPr>
              <a:xfrm>
                <a:off x="3312487" y="2008606"/>
                <a:ext cx="1475471" cy="520409"/>
                <a:chOff x="3160816" y="512366"/>
                <a:chExt cx="1537187" cy="872416"/>
              </a:xfrm>
            </p:grpSpPr>
            <p:sp>
              <p:nvSpPr>
                <p:cNvPr id="66" name="Rectángulo 65">
                  <a:extLst>
                    <a:ext uri="{FF2B5EF4-FFF2-40B4-BE49-F238E27FC236}">
                      <a16:creationId xmlns:a16="http://schemas.microsoft.com/office/drawing/2014/main" id="{A05F58BC-3215-4D6A-82C3-DB66B086171E}"/>
                    </a:ext>
                  </a:extLst>
                </p:cNvPr>
                <p:cNvSpPr/>
                <p:nvPr/>
              </p:nvSpPr>
              <p:spPr>
                <a:xfrm>
                  <a:off x="3163325" y="512366"/>
                  <a:ext cx="1534678" cy="872416"/>
                </a:xfrm>
                <a:prstGeom prst="rect">
                  <a:avLst/>
                </a:prstGeom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s-CO"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67" name="CuadroTexto 66">
                  <a:extLst>
                    <a:ext uri="{FF2B5EF4-FFF2-40B4-BE49-F238E27FC236}">
                      <a16:creationId xmlns:a16="http://schemas.microsoft.com/office/drawing/2014/main" id="{D1CBFB1F-406F-416C-8BBF-B4824D1A3F03}"/>
                    </a:ext>
                  </a:extLst>
                </p:cNvPr>
                <p:cNvSpPr txBox="1"/>
                <p:nvPr/>
              </p:nvSpPr>
              <p:spPr>
                <a:xfrm>
                  <a:off x="3160816" y="517891"/>
                  <a:ext cx="1318006" cy="4127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s-CO" sz="1000" b="1" dirty="0">
                      <a:latin typeface="Arial Narrow" panose="020B0606020202030204" pitchFamily="34" charset="0"/>
                    </a:rPr>
                    <a:t>Lógica Servicios Web</a:t>
                  </a:r>
                </a:p>
              </p:txBody>
            </p:sp>
          </p:grpSp>
          <p:grpSp>
            <p:nvGrpSpPr>
              <p:cNvPr id="62" name="Grupo 61">
                <a:extLst>
                  <a:ext uri="{FF2B5EF4-FFF2-40B4-BE49-F238E27FC236}">
                    <a16:creationId xmlns:a16="http://schemas.microsoft.com/office/drawing/2014/main" id="{6E4105C7-90DE-4EDA-894A-7855748097DA}"/>
                  </a:ext>
                </a:extLst>
              </p:cNvPr>
              <p:cNvGrpSpPr/>
              <p:nvPr/>
            </p:nvGrpSpPr>
            <p:grpSpPr>
              <a:xfrm>
                <a:off x="3424988" y="2245855"/>
                <a:ext cx="1291177" cy="200781"/>
                <a:chOff x="3424988" y="2245855"/>
                <a:chExt cx="1291177" cy="200781"/>
              </a:xfrm>
            </p:grpSpPr>
            <p:sp>
              <p:nvSpPr>
                <p:cNvPr id="63" name="Elipse 62">
                  <a:extLst>
                    <a:ext uri="{FF2B5EF4-FFF2-40B4-BE49-F238E27FC236}">
                      <a16:creationId xmlns:a16="http://schemas.microsoft.com/office/drawing/2014/main" id="{F5EC69F3-F3AB-4F9A-AAD5-C44F50471629}"/>
                    </a:ext>
                  </a:extLst>
                </p:cNvPr>
                <p:cNvSpPr/>
                <p:nvPr/>
              </p:nvSpPr>
              <p:spPr>
                <a:xfrm>
                  <a:off x="4337224" y="2248025"/>
                  <a:ext cx="378941" cy="197708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64" name="Elipse 63">
                  <a:extLst>
                    <a:ext uri="{FF2B5EF4-FFF2-40B4-BE49-F238E27FC236}">
                      <a16:creationId xmlns:a16="http://schemas.microsoft.com/office/drawing/2014/main" id="{9AEC9037-66EE-4CB8-B98A-5EFE7A286658}"/>
                    </a:ext>
                  </a:extLst>
                </p:cNvPr>
                <p:cNvSpPr/>
                <p:nvPr/>
              </p:nvSpPr>
              <p:spPr>
                <a:xfrm>
                  <a:off x="3881900" y="2245855"/>
                  <a:ext cx="378941" cy="197708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65" name="Elipse 64">
                  <a:extLst>
                    <a:ext uri="{FF2B5EF4-FFF2-40B4-BE49-F238E27FC236}">
                      <a16:creationId xmlns:a16="http://schemas.microsoft.com/office/drawing/2014/main" id="{6859C957-DF50-43A8-A0DF-9B8E4D3CC388}"/>
                    </a:ext>
                  </a:extLst>
                </p:cNvPr>
                <p:cNvSpPr/>
                <p:nvPr/>
              </p:nvSpPr>
              <p:spPr>
                <a:xfrm>
                  <a:off x="3424988" y="2248928"/>
                  <a:ext cx="378941" cy="197708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>
                    <a:latin typeface="Arial Narrow" panose="020B0606020202030204" pitchFamily="34" charset="0"/>
                  </a:endParaRPr>
                </a:p>
              </p:txBody>
            </p:sp>
          </p:grpSp>
        </p:grpSp>
        <p:cxnSp>
          <p:nvCxnSpPr>
            <p:cNvPr id="37" name="Conector angular 45">
              <a:extLst>
                <a:ext uri="{FF2B5EF4-FFF2-40B4-BE49-F238E27FC236}">
                  <a16:creationId xmlns:a16="http://schemas.microsoft.com/office/drawing/2014/main" id="{8FFC3001-32FF-4206-A783-3EBF83D5AC4F}"/>
                </a:ext>
              </a:extLst>
            </p:cNvPr>
            <p:cNvCxnSpPr>
              <a:stCxn id="20" idx="3"/>
              <a:endCxn id="112" idx="0"/>
            </p:cNvCxnSpPr>
            <p:nvPr/>
          </p:nvCxnSpPr>
          <p:spPr>
            <a:xfrm>
              <a:off x="4548404" y="1799945"/>
              <a:ext cx="1080087" cy="1086065"/>
            </a:xfrm>
            <a:prstGeom prst="bentConnector2">
              <a:avLst/>
            </a:prstGeom>
            <a:ln>
              <a:prstDash val="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Conector angular 46">
              <a:extLst>
                <a:ext uri="{FF2B5EF4-FFF2-40B4-BE49-F238E27FC236}">
                  <a16:creationId xmlns:a16="http://schemas.microsoft.com/office/drawing/2014/main" id="{54113B34-B163-4138-94D2-01FFEE73A89F}"/>
                </a:ext>
              </a:extLst>
            </p:cNvPr>
            <p:cNvCxnSpPr>
              <a:stCxn id="117" idx="3"/>
              <a:endCxn id="68" idx="0"/>
            </p:cNvCxnSpPr>
            <p:nvPr/>
          </p:nvCxnSpPr>
          <p:spPr>
            <a:xfrm>
              <a:off x="5017312" y="1722488"/>
              <a:ext cx="4324977" cy="741665"/>
            </a:xfrm>
            <a:prstGeom prst="bentConnector2">
              <a:avLst/>
            </a:prstGeom>
            <a:ln>
              <a:prstDash val="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Conector angular 47">
              <a:extLst>
                <a:ext uri="{FF2B5EF4-FFF2-40B4-BE49-F238E27FC236}">
                  <a16:creationId xmlns:a16="http://schemas.microsoft.com/office/drawing/2014/main" id="{7069F01D-18B0-4AA5-A798-C82B15C5CB52}"/>
                </a:ext>
              </a:extLst>
            </p:cNvPr>
            <p:cNvCxnSpPr>
              <a:cxnSpLocks/>
              <a:stCxn id="117" idx="3"/>
              <a:endCxn id="70" idx="3"/>
            </p:cNvCxnSpPr>
            <p:nvPr/>
          </p:nvCxnSpPr>
          <p:spPr>
            <a:xfrm>
              <a:off x="5017312" y="1722488"/>
              <a:ext cx="4910972" cy="3434704"/>
            </a:xfrm>
            <a:prstGeom prst="bentConnector3">
              <a:avLst>
                <a:gd name="adj1" fmla="val 104655"/>
              </a:avLst>
            </a:prstGeom>
            <a:ln>
              <a:prstDash val="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Conector angular 48">
              <a:extLst>
                <a:ext uri="{FF2B5EF4-FFF2-40B4-BE49-F238E27FC236}">
                  <a16:creationId xmlns:a16="http://schemas.microsoft.com/office/drawing/2014/main" id="{BC0679D1-9BC7-4CE0-8B7A-DA07725F33C1}"/>
                </a:ext>
              </a:extLst>
            </p:cNvPr>
            <p:cNvCxnSpPr>
              <a:stCxn id="115" idx="3"/>
              <a:endCxn id="70" idx="1"/>
            </p:cNvCxnSpPr>
            <p:nvPr/>
          </p:nvCxnSpPr>
          <p:spPr>
            <a:xfrm>
              <a:off x="8416019" y="3686330"/>
              <a:ext cx="324810" cy="1470862"/>
            </a:xfrm>
            <a:prstGeom prst="bentConnector3">
              <a:avLst>
                <a:gd name="adj1" fmla="val 50000"/>
              </a:avLst>
            </a:prstGeom>
            <a:ln>
              <a:prstDash val="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Conector angular 49">
              <a:extLst>
                <a:ext uri="{FF2B5EF4-FFF2-40B4-BE49-F238E27FC236}">
                  <a16:creationId xmlns:a16="http://schemas.microsoft.com/office/drawing/2014/main" id="{FCEB1B1F-64ED-4313-AE9E-0C51AA1FC5D3}"/>
                </a:ext>
              </a:extLst>
            </p:cNvPr>
            <p:cNvCxnSpPr>
              <a:stCxn id="113" idx="3"/>
              <a:endCxn id="70" idx="1"/>
            </p:cNvCxnSpPr>
            <p:nvPr/>
          </p:nvCxnSpPr>
          <p:spPr>
            <a:xfrm flipV="1">
              <a:off x="8414742" y="5157192"/>
              <a:ext cx="326087" cy="738600"/>
            </a:xfrm>
            <a:prstGeom prst="bentConnector3">
              <a:avLst>
                <a:gd name="adj1" fmla="val 50000"/>
              </a:avLst>
            </a:prstGeom>
            <a:ln>
              <a:prstDash val="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Conector angular 50">
              <a:extLst>
                <a:ext uri="{FF2B5EF4-FFF2-40B4-BE49-F238E27FC236}">
                  <a16:creationId xmlns:a16="http://schemas.microsoft.com/office/drawing/2014/main" id="{CAD228C7-C85E-44BB-B56F-B69B58FC43FF}"/>
                </a:ext>
              </a:extLst>
            </p:cNvPr>
            <p:cNvCxnSpPr>
              <a:stCxn id="87" idx="2"/>
              <a:endCxn id="113" idx="0"/>
            </p:cNvCxnSpPr>
            <p:nvPr/>
          </p:nvCxnSpPr>
          <p:spPr>
            <a:xfrm rot="16200000" flipH="1">
              <a:off x="5448939" y="4645688"/>
              <a:ext cx="299540" cy="653532"/>
            </a:xfrm>
            <a:prstGeom prst="bentConnector3">
              <a:avLst>
                <a:gd name="adj1" fmla="val 50000"/>
              </a:avLst>
            </a:prstGeom>
            <a:ln>
              <a:prstDash val="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Conector angular 51">
              <a:extLst>
                <a:ext uri="{FF2B5EF4-FFF2-40B4-BE49-F238E27FC236}">
                  <a16:creationId xmlns:a16="http://schemas.microsoft.com/office/drawing/2014/main" id="{E4BB3335-D8A2-45CC-AC5B-374980973486}"/>
                </a:ext>
              </a:extLst>
            </p:cNvPr>
            <p:cNvCxnSpPr>
              <a:stCxn id="99" idx="3"/>
              <a:endCxn id="68" idx="0"/>
            </p:cNvCxnSpPr>
            <p:nvPr/>
          </p:nvCxnSpPr>
          <p:spPr>
            <a:xfrm flipV="1">
              <a:off x="7023677" y="2464153"/>
              <a:ext cx="2318612" cy="1388272"/>
            </a:xfrm>
            <a:prstGeom prst="bentConnector4">
              <a:avLst>
                <a:gd name="adj1" fmla="val 3525"/>
                <a:gd name="adj2" fmla="val 117128"/>
              </a:avLst>
            </a:prstGeom>
            <a:ln>
              <a:prstDash val="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44" name="Grupo 43">
              <a:extLst>
                <a:ext uri="{FF2B5EF4-FFF2-40B4-BE49-F238E27FC236}">
                  <a16:creationId xmlns:a16="http://schemas.microsoft.com/office/drawing/2014/main" id="{3A4EB59D-7E2B-4F9D-AE60-02B93DA62C9C}"/>
                </a:ext>
              </a:extLst>
            </p:cNvPr>
            <p:cNvGrpSpPr/>
            <p:nvPr/>
          </p:nvGrpSpPr>
          <p:grpSpPr>
            <a:xfrm>
              <a:off x="2106413" y="2872650"/>
              <a:ext cx="1169271" cy="3796709"/>
              <a:chOff x="3163330" y="512366"/>
              <a:chExt cx="2171242" cy="872416"/>
            </a:xfrm>
          </p:grpSpPr>
          <p:sp>
            <p:nvSpPr>
              <p:cNvPr id="59" name="Rectángulo 58">
                <a:extLst>
                  <a:ext uri="{FF2B5EF4-FFF2-40B4-BE49-F238E27FC236}">
                    <a16:creationId xmlns:a16="http://schemas.microsoft.com/office/drawing/2014/main" id="{7A0A6345-BA1B-4E78-92B0-2BF3C7261CB3}"/>
                  </a:ext>
                </a:extLst>
              </p:cNvPr>
              <p:cNvSpPr/>
              <p:nvPr/>
            </p:nvSpPr>
            <p:spPr>
              <a:xfrm>
                <a:off x="3163330" y="512366"/>
                <a:ext cx="2133600" cy="872416"/>
              </a:xfrm>
              <a:prstGeom prst="rect">
                <a:avLst/>
              </a:prstGeom>
              <a:solidFill>
                <a:srgbClr val="E8EEF8"/>
              </a:solidFill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s-CO">
                  <a:latin typeface="Arial Narrow" panose="020B0606020202030204" pitchFamily="34" charset="0"/>
                </a:endParaRPr>
              </a:p>
            </p:txBody>
          </p:sp>
          <p:sp>
            <p:nvSpPr>
              <p:cNvPr id="60" name="CuadroTexto 59">
                <a:extLst>
                  <a:ext uri="{FF2B5EF4-FFF2-40B4-BE49-F238E27FC236}">
                    <a16:creationId xmlns:a16="http://schemas.microsoft.com/office/drawing/2014/main" id="{23E13A63-503A-465B-AEA0-EE30CE211AEF}"/>
                  </a:ext>
                </a:extLst>
              </p:cNvPr>
              <p:cNvSpPr txBox="1"/>
              <p:nvPr/>
            </p:nvSpPr>
            <p:spPr>
              <a:xfrm>
                <a:off x="3263422" y="517891"/>
                <a:ext cx="2071150" cy="565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O" sz="1000" b="1" dirty="0">
                    <a:latin typeface="Arial Narrow" panose="020B0606020202030204" pitchFamily="34" charset="0"/>
                  </a:rPr>
                  <a:t>Bus de Servicios</a:t>
                </a:r>
              </a:p>
            </p:txBody>
          </p:sp>
        </p:grpSp>
        <p:cxnSp>
          <p:nvCxnSpPr>
            <p:cNvPr id="45" name="Conector angular 53">
              <a:extLst>
                <a:ext uri="{FF2B5EF4-FFF2-40B4-BE49-F238E27FC236}">
                  <a16:creationId xmlns:a16="http://schemas.microsoft.com/office/drawing/2014/main" id="{06C0C19C-E68C-497F-AD98-F39048857BDD}"/>
                </a:ext>
              </a:extLst>
            </p:cNvPr>
            <p:cNvCxnSpPr>
              <a:stCxn id="66" idx="1"/>
              <a:endCxn id="46" idx="3"/>
            </p:cNvCxnSpPr>
            <p:nvPr/>
          </p:nvCxnSpPr>
          <p:spPr>
            <a:xfrm rot="10800000" flipV="1">
              <a:off x="3117533" y="3160669"/>
              <a:ext cx="402562" cy="462387"/>
            </a:xfrm>
            <a:prstGeom prst="bentConnector3">
              <a:avLst>
                <a:gd name="adj1" fmla="val 50000"/>
              </a:avLst>
            </a:prstGeom>
            <a:ln>
              <a:prstDash val="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007E5F0D-D0DC-409F-A083-E6780865EF00}"/>
                </a:ext>
              </a:extLst>
            </p:cNvPr>
            <p:cNvSpPr/>
            <p:nvPr/>
          </p:nvSpPr>
          <p:spPr>
            <a:xfrm>
              <a:off x="2221305" y="3422527"/>
              <a:ext cx="896227" cy="401056"/>
            </a:xfrm>
            <a:prstGeom prst="rect">
              <a:avLst/>
            </a:prstGeom>
            <a:solidFill>
              <a:srgbClr val="DBBE85"/>
            </a:solidFill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0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Servicios Web</a:t>
              </a:r>
            </a:p>
          </p:txBody>
        </p:sp>
        <p:sp>
          <p:nvSpPr>
            <p:cNvPr id="47" name="Rectángulo 46">
              <a:extLst>
                <a:ext uri="{FF2B5EF4-FFF2-40B4-BE49-F238E27FC236}">
                  <a16:creationId xmlns:a16="http://schemas.microsoft.com/office/drawing/2014/main" id="{6B0233E1-2DC6-430B-A0AB-915DC7DFF2E0}"/>
                </a:ext>
              </a:extLst>
            </p:cNvPr>
            <p:cNvSpPr/>
            <p:nvPr/>
          </p:nvSpPr>
          <p:spPr>
            <a:xfrm>
              <a:off x="2200192" y="5692240"/>
              <a:ext cx="896227" cy="401056"/>
            </a:xfrm>
            <a:prstGeom prst="rect">
              <a:avLst/>
            </a:prstGeom>
            <a:solidFill>
              <a:srgbClr val="DBBE85"/>
            </a:solidFill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0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Servicios de Integración</a:t>
              </a:r>
            </a:p>
          </p:txBody>
        </p:sp>
        <p:cxnSp>
          <p:nvCxnSpPr>
            <p:cNvPr id="48" name="Conector angular 56">
              <a:extLst>
                <a:ext uri="{FF2B5EF4-FFF2-40B4-BE49-F238E27FC236}">
                  <a16:creationId xmlns:a16="http://schemas.microsoft.com/office/drawing/2014/main" id="{5134024F-AB23-4778-99D4-2622ED7A5A70}"/>
                </a:ext>
              </a:extLst>
            </p:cNvPr>
            <p:cNvCxnSpPr>
              <a:stCxn id="7" idx="3"/>
              <a:endCxn id="46" idx="1"/>
            </p:cNvCxnSpPr>
            <p:nvPr/>
          </p:nvCxnSpPr>
          <p:spPr>
            <a:xfrm flipV="1">
              <a:off x="1781648" y="3623056"/>
              <a:ext cx="439656" cy="600657"/>
            </a:xfrm>
            <a:prstGeom prst="bentConnector3">
              <a:avLst>
                <a:gd name="adj1" fmla="val 50000"/>
              </a:avLst>
            </a:prstGeom>
            <a:ln>
              <a:prstDash val="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Conector angular 57">
              <a:extLst>
                <a:ext uri="{FF2B5EF4-FFF2-40B4-BE49-F238E27FC236}">
                  <a16:creationId xmlns:a16="http://schemas.microsoft.com/office/drawing/2014/main" id="{96297626-5D1D-491D-8047-879A4504EF6E}"/>
                </a:ext>
              </a:extLst>
            </p:cNvPr>
            <p:cNvCxnSpPr>
              <a:cxnSpLocks/>
              <a:stCxn id="113" idx="1"/>
              <a:endCxn id="47" idx="3"/>
            </p:cNvCxnSpPr>
            <p:nvPr/>
          </p:nvCxnSpPr>
          <p:spPr>
            <a:xfrm rot="10800000">
              <a:off x="3096419" y="5892768"/>
              <a:ext cx="339788" cy="3024"/>
            </a:xfrm>
            <a:prstGeom prst="bentConnector3">
              <a:avLst>
                <a:gd name="adj1" fmla="val 50000"/>
              </a:avLst>
            </a:prstGeom>
            <a:ln>
              <a:prstDash val="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0" name="Elipse 49">
              <a:extLst>
                <a:ext uri="{FF2B5EF4-FFF2-40B4-BE49-F238E27FC236}">
                  <a16:creationId xmlns:a16="http://schemas.microsoft.com/office/drawing/2014/main" id="{D4481AAB-CBA6-4BE3-8108-6B93965435B6}"/>
                </a:ext>
              </a:extLst>
            </p:cNvPr>
            <p:cNvSpPr/>
            <p:nvPr/>
          </p:nvSpPr>
          <p:spPr>
            <a:xfrm>
              <a:off x="2232323" y="2867827"/>
              <a:ext cx="961098" cy="271221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grpSp>
          <p:nvGrpSpPr>
            <p:cNvPr id="51" name="Grupo 50">
              <a:extLst>
                <a:ext uri="{FF2B5EF4-FFF2-40B4-BE49-F238E27FC236}">
                  <a16:creationId xmlns:a16="http://schemas.microsoft.com/office/drawing/2014/main" id="{7CCE5356-DFE6-4634-A732-217BEA092424}"/>
                </a:ext>
              </a:extLst>
            </p:cNvPr>
            <p:cNvGrpSpPr/>
            <p:nvPr/>
          </p:nvGrpSpPr>
          <p:grpSpPr>
            <a:xfrm>
              <a:off x="4032523" y="5810189"/>
              <a:ext cx="946283" cy="931179"/>
              <a:chOff x="4302351" y="5344313"/>
              <a:chExt cx="946283" cy="931179"/>
            </a:xfrm>
          </p:grpSpPr>
          <p:sp>
            <p:nvSpPr>
              <p:cNvPr id="56" name="CuadroTexto 55">
                <a:extLst>
                  <a:ext uri="{FF2B5EF4-FFF2-40B4-BE49-F238E27FC236}">
                    <a16:creationId xmlns:a16="http://schemas.microsoft.com/office/drawing/2014/main" id="{AC24B7EB-C5C4-455C-A73E-C8497AA6B6B5}"/>
                  </a:ext>
                </a:extLst>
              </p:cNvPr>
              <p:cNvSpPr txBox="1"/>
              <p:nvPr/>
            </p:nvSpPr>
            <p:spPr>
              <a:xfrm>
                <a:off x="4302351" y="6035389"/>
                <a:ext cx="911098" cy="2401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CO" sz="900" dirty="0">
                    <a:latin typeface="Arial Narrow" panose="020B0606020202030204" pitchFamily="34" charset="0"/>
                  </a:rPr>
                  <a:t>BD de aplicación</a:t>
                </a:r>
              </a:p>
            </p:txBody>
          </p:sp>
          <p:sp>
            <p:nvSpPr>
              <p:cNvPr id="57" name="Disco magnético 28">
                <a:extLst>
                  <a:ext uri="{FF2B5EF4-FFF2-40B4-BE49-F238E27FC236}">
                    <a16:creationId xmlns:a16="http://schemas.microsoft.com/office/drawing/2014/main" id="{C5EBCED7-09E3-441B-8408-AF56BF4EBD38}"/>
                  </a:ext>
                </a:extLst>
              </p:cNvPr>
              <p:cNvSpPr/>
              <p:nvPr/>
            </p:nvSpPr>
            <p:spPr>
              <a:xfrm>
                <a:off x="4378543" y="5436191"/>
                <a:ext cx="758716" cy="534821"/>
              </a:xfrm>
              <a:prstGeom prst="flowChartMagneticDisk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8" name="Disco magnético 28">
                <a:extLst>
                  <a:ext uri="{FF2B5EF4-FFF2-40B4-BE49-F238E27FC236}">
                    <a16:creationId xmlns:a16="http://schemas.microsoft.com/office/drawing/2014/main" id="{4A73D074-3AF6-4415-A547-F3CFC98B5B33}"/>
                  </a:ext>
                </a:extLst>
              </p:cNvPr>
              <p:cNvSpPr/>
              <p:nvPr/>
            </p:nvSpPr>
            <p:spPr>
              <a:xfrm>
                <a:off x="4489918" y="5344313"/>
                <a:ext cx="758716" cy="534821"/>
              </a:xfrm>
              <a:prstGeom prst="flowChartMagneticDisk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</p:grpSp>
        <p:cxnSp>
          <p:nvCxnSpPr>
            <p:cNvPr id="52" name="Conector: angular 51">
              <a:extLst>
                <a:ext uri="{FF2B5EF4-FFF2-40B4-BE49-F238E27FC236}">
                  <a16:creationId xmlns:a16="http://schemas.microsoft.com/office/drawing/2014/main" id="{D6E14D79-2E02-49F6-ABFF-4D976EE6286A}"/>
                </a:ext>
              </a:extLst>
            </p:cNvPr>
            <p:cNvCxnSpPr>
              <a:stCxn id="101" idx="2"/>
              <a:endCxn id="58" idx="1"/>
            </p:cNvCxnSpPr>
            <p:nvPr/>
          </p:nvCxnSpPr>
          <p:spPr>
            <a:xfrm rot="10800000" flipV="1">
              <a:off x="4599448" y="5496611"/>
              <a:ext cx="949248" cy="313578"/>
            </a:xfrm>
            <a:prstGeom prst="bentConnector2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triangle" w="med" len="med"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3" name="Conector: angular 52">
              <a:extLst>
                <a:ext uri="{FF2B5EF4-FFF2-40B4-BE49-F238E27FC236}">
                  <a16:creationId xmlns:a16="http://schemas.microsoft.com/office/drawing/2014/main" id="{53F5A0B8-62E0-4669-87CB-E10430B794B8}"/>
                </a:ext>
              </a:extLst>
            </p:cNvPr>
            <p:cNvCxnSpPr>
              <a:cxnSpLocks/>
              <a:stCxn id="101" idx="4"/>
              <a:endCxn id="103" idx="1"/>
            </p:cNvCxnSpPr>
            <p:nvPr/>
          </p:nvCxnSpPr>
          <p:spPr>
            <a:xfrm>
              <a:off x="6307412" y="5496611"/>
              <a:ext cx="1025440" cy="308653"/>
            </a:xfrm>
            <a:prstGeom prst="bentConnector2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4" name="Conector: angular 53">
              <a:extLst>
                <a:ext uri="{FF2B5EF4-FFF2-40B4-BE49-F238E27FC236}">
                  <a16:creationId xmlns:a16="http://schemas.microsoft.com/office/drawing/2014/main" id="{B2146A89-0700-42F2-B686-4F58461BAB31}"/>
                </a:ext>
              </a:extLst>
            </p:cNvPr>
            <p:cNvCxnSpPr>
              <a:cxnSpLocks/>
              <a:stCxn id="58" idx="4"/>
              <a:endCxn id="103" idx="2"/>
            </p:cNvCxnSpPr>
            <p:nvPr/>
          </p:nvCxnSpPr>
          <p:spPr>
            <a:xfrm flipV="1">
              <a:off x="4978806" y="6072675"/>
              <a:ext cx="1974688" cy="4925"/>
            </a:xfrm>
            <a:prstGeom prst="bentConnector3">
              <a:avLst>
                <a:gd name="adj1" fmla="val 50000"/>
              </a:avLst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55" name="Rectángulo 54">
              <a:extLst>
                <a:ext uri="{FF2B5EF4-FFF2-40B4-BE49-F238E27FC236}">
                  <a16:creationId xmlns:a16="http://schemas.microsoft.com/office/drawing/2014/main" id="{D78FF8A8-286F-449D-BF4A-325FD27AC3F6}"/>
                </a:ext>
              </a:extLst>
            </p:cNvPr>
            <p:cNvSpPr/>
            <p:nvPr/>
          </p:nvSpPr>
          <p:spPr>
            <a:xfrm>
              <a:off x="8842057" y="6093296"/>
              <a:ext cx="999065" cy="401056"/>
            </a:xfrm>
            <a:prstGeom prst="rect">
              <a:avLst/>
            </a:prstGeom>
            <a:solidFill>
              <a:srgbClr val="DBBE85"/>
            </a:solidFill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0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Analítica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975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277;p36">
            <a:extLst>
              <a:ext uri="{FF2B5EF4-FFF2-40B4-BE49-F238E27FC236}">
                <a16:creationId xmlns:a16="http://schemas.microsoft.com/office/drawing/2014/main" id="{BBDAE397-BA66-421F-9EB1-CB1219A9E4D3}"/>
              </a:ext>
            </a:extLst>
          </p:cNvPr>
          <p:cNvSpPr txBox="1">
            <a:spLocks/>
          </p:cNvSpPr>
          <p:nvPr/>
        </p:nvSpPr>
        <p:spPr bwMode="auto">
          <a:xfrm>
            <a:off x="765805" y="508271"/>
            <a:ext cx="9269741" cy="760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>
            <a:lvl1pPr lvl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3544" kern="120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2pPr>
            <a:lvl3pPr lvl="2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3pPr>
            <a:lvl4pPr lvl="3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4pPr>
            <a:lvl5pPr lvl="4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5pPr>
            <a:lvl6pPr marL="457200" lvl="5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6pPr>
            <a:lvl7pPr marL="914400" lvl="6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7pPr>
            <a:lvl8pPr marL="1371600" lvl="7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8pPr>
            <a:lvl9pPr marL="1828800" lvl="8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9pPr>
          </a:lstStyle>
          <a:p>
            <a:pPr algn="ctr"/>
            <a:r>
              <a:rPr lang="es-ES" dirty="0"/>
              <a:t>Arquitectura Tecnológica 2019-2022</a:t>
            </a:r>
          </a:p>
        </p:txBody>
      </p:sp>
      <p:sp>
        <p:nvSpPr>
          <p:cNvPr id="119" name="CuadroTexto 118">
            <a:extLst>
              <a:ext uri="{FF2B5EF4-FFF2-40B4-BE49-F238E27FC236}">
                <a16:creationId xmlns:a16="http://schemas.microsoft.com/office/drawing/2014/main" id="{751A3FBB-984C-481C-BB33-76C449123409}"/>
              </a:ext>
            </a:extLst>
          </p:cNvPr>
          <p:cNvSpPr txBox="1"/>
          <p:nvPr/>
        </p:nvSpPr>
        <p:spPr>
          <a:xfrm>
            <a:off x="2808387" y="1556792"/>
            <a:ext cx="770485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dirty="0">
                <a:solidFill>
                  <a:srgbClr val="0054B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Proveer acceso de la información y servicios de TIC al público, bajo estándares de seguridad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CO" dirty="0">
              <a:solidFill>
                <a:srgbClr val="0054B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dirty="0">
                <a:solidFill>
                  <a:srgbClr val="0054B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Promover la migración gradual a la nube de servicios e infraestructura de TI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CO" dirty="0">
              <a:solidFill>
                <a:srgbClr val="0054B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dirty="0">
                <a:solidFill>
                  <a:srgbClr val="0054B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Propiciar el uso de estándares abiertos para tecnologías y plataformas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CO" dirty="0">
              <a:solidFill>
                <a:srgbClr val="0054B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dirty="0">
                <a:solidFill>
                  <a:srgbClr val="0054B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Promover la selección de plataformas flexibles y escalables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CO" dirty="0">
              <a:solidFill>
                <a:srgbClr val="0054B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dirty="0">
                <a:solidFill>
                  <a:srgbClr val="0054B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Promover la selección de productos donde existe un amplio nivel de soporte de proveedores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CO" dirty="0">
              <a:solidFill>
                <a:srgbClr val="0054B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dirty="0">
                <a:solidFill>
                  <a:srgbClr val="0054B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Incrementar la interoperabilidad entre sistemas mediante uso de una infraestructura común y estándares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CO" dirty="0">
              <a:solidFill>
                <a:srgbClr val="0054B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dirty="0">
                <a:solidFill>
                  <a:srgbClr val="0054B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Optimizar el uso de recursos a través de acuerdo marco de precios de Colombia compra eficiente</a:t>
            </a:r>
          </a:p>
        </p:txBody>
      </p:sp>
      <p:sp>
        <p:nvSpPr>
          <p:cNvPr id="120" name="CuadroTexto 119">
            <a:extLst>
              <a:ext uri="{FF2B5EF4-FFF2-40B4-BE49-F238E27FC236}">
                <a16:creationId xmlns:a16="http://schemas.microsoft.com/office/drawing/2014/main" id="{48B6C4D5-EE85-4C09-84FB-C57C76051535}"/>
              </a:ext>
            </a:extLst>
          </p:cNvPr>
          <p:cNvSpPr txBox="1"/>
          <p:nvPr/>
        </p:nvSpPr>
        <p:spPr>
          <a:xfrm>
            <a:off x="648147" y="1556792"/>
            <a:ext cx="20162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>
                <a:solidFill>
                  <a:srgbClr val="3333CC"/>
                </a:solidFill>
              </a:rPr>
              <a:t>Objetivos Principales</a:t>
            </a:r>
          </a:p>
        </p:txBody>
      </p:sp>
    </p:spTree>
    <p:extLst>
      <p:ext uri="{BB962C8B-B14F-4D97-AF65-F5344CB8AC3E}">
        <p14:creationId xmlns:p14="http://schemas.microsoft.com/office/powerpoint/2010/main" val="659871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277;p36">
            <a:extLst>
              <a:ext uri="{FF2B5EF4-FFF2-40B4-BE49-F238E27FC236}">
                <a16:creationId xmlns:a16="http://schemas.microsoft.com/office/drawing/2014/main" id="{BBDAE397-BA66-421F-9EB1-CB1219A9E4D3}"/>
              </a:ext>
            </a:extLst>
          </p:cNvPr>
          <p:cNvSpPr txBox="1">
            <a:spLocks/>
          </p:cNvSpPr>
          <p:nvPr/>
        </p:nvSpPr>
        <p:spPr bwMode="auto">
          <a:xfrm>
            <a:off x="765805" y="508271"/>
            <a:ext cx="9269741" cy="760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>
            <a:lvl1pPr lvl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3544" kern="120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2pPr>
            <a:lvl3pPr lvl="2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3pPr>
            <a:lvl4pPr lvl="3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4pPr>
            <a:lvl5pPr lvl="4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5pPr>
            <a:lvl6pPr marL="457200" lvl="5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6pPr>
            <a:lvl7pPr marL="914400" lvl="6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7pPr>
            <a:lvl8pPr marL="1371600" lvl="7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8pPr>
            <a:lvl9pPr marL="1828800" lvl="8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9pPr>
          </a:lstStyle>
          <a:p>
            <a:pPr algn="ctr"/>
            <a:r>
              <a:rPr lang="es-ES" dirty="0"/>
              <a:t>Arquitectura Tecnológica 2019-2022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0EE4D36-A65A-48E0-AD39-3FCCFF6325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315" y="1268759"/>
            <a:ext cx="6480720" cy="550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762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277;p36">
            <a:extLst>
              <a:ext uri="{FF2B5EF4-FFF2-40B4-BE49-F238E27FC236}">
                <a16:creationId xmlns:a16="http://schemas.microsoft.com/office/drawing/2014/main" id="{BBDAE397-BA66-421F-9EB1-CB1219A9E4D3}"/>
              </a:ext>
            </a:extLst>
          </p:cNvPr>
          <p:cNvSpPr txBox="1">
            <a:spLocks/>
          </p:cNvSpPr>
          <p:nvPr/>
        </p:nvSpPr>
        <p:spPr bwMode="auto">
          <a:xfrm>
            <a:off x="765805" y="508271"/>
            <a:ext cx="9269741" cy="760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>
            <a:lvl1pPr lvl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3544" kern="120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2pPr>
            <a:lvl3pPr lvl="2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3pPr>
            <a:lvl4pPr lvl="3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4pPr>
            <a:lvl5pPr lvl="4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5pPr>
            <a:lvl6pPr marL="457200" lvl="5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6pPr>
            <a:lvl7pPr marL="914400" lvl="6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7pPr>
            <a:lvl8pPr marL="1371600" lvl="7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8pPr>
            <a:lvl9pPr marL="1828800" lvl="8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9pPr>
          </a:lstStyle>
          <a:p>
            <a:pPr algn="ctr"/>
            <a:r>
              <a:rPr lang="es-ES" dirty="0"/>
              <a:t>Comunicaciones e Internet</a:t>
            </a:r>
          </a:p>
        </p:txBody>
      </p:sp>
      <p:pic>
        <p:nvPicPr>
          <p:cNvPr id="3" name="Picture 3" descr="image001">
            <a:extLst>
              <a:ext uri="{FF2B5EF4-FFF2-40B4-BE49-F238E27FC236}">
                <a16:creationId xmlns:a16="http://schemas.microsoft.com/office/drawing/2014/main" id="{9D42E18F-B302-481D-82AF-79B7401022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" t="5969" r="1147" b="2597"/>
          <a:stretch/>
        </p:blipFill>
        <p:spPr bwMode="auto">
          <a:xfrm>
            <a:off x="1296219" y="1268760"/>
            <a:ext cx="8208912" cy="5375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271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277;p36">
            <a:extLst>
              <a:ext uri="{FF2B5EF4-FFF2-40B4-BE49-F238E27FC236}">
                <a16:creationId xmlns:a16="http://schemas.microsoft.com/office/drawing/2014/main" id="{BBDAE397-BA66-421F-9EB1-CB1219A9E4D3}"/>
              </a:ext>
            </a:extLst>
          </p:cNvPr>
          <p:cNvSpPr txBox="1">
            <a:spLocks/>
          </p:cNvSpPr>
          <p:nvPr/>
        </p:nvSpPr>
        <p:spPr bwMode="auto">
          <a:xfrm>
            <a:off x="765805" y="508271"/>
            <a:ext cx="9269741" cy="760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>
            <a:lvl1pPr lvl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3544" kern="120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2pPr>
            <a:lvl3pPr lvl="2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3pPr>
            <a:lvl4pPr lvl="3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4pPr>
            <a:lvl5pPr lvl="4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5pPr>
            <a:lvl6pPr marL="457200" lvl="5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6pPr>
            <a:lvl7pPr marL="914400" lvl="6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7pPr>
            <a:lvl8pPr marL="1371600" lvl="7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8pPr>
            <a:lvl9pPr marL="1828800" lvl="8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9pPr>
          </a:lstStyle>
          <a:p>
            <a:pPr algn="ctr"/>
            <a:r>
              <a:rPr lang="es-ES" dirty="0"/>
              <a:t>Gestión Servicios Tecnológicos</a:t>
            </a:r>
          </a:p>
          <a:p>
            <a:pPr algn="ctr"/>
            <a:r>
              <a:rPr lang="es-ES" dirty="0"/>
              <a:t>ISO 20000, ISO 27000, ITIL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2B032712-DB38-429D-B14A-ECF6468B0D1B}"/>
              </a:ext>
            </a:extLst>
          </p:cNvPr>
          <p:cNvGrpSpPr/>
          <p:nvPr/>
        </p:nvGrpSpPr>
        <p:grpSpPr>
          <a:xfrm>
            <a:off x="1446127" y="1556792"/>
            <a:ext cx="7909095" cy="5040560"/>
            <a:chOff x="1163988" y="1232756"/>
            <a:chExt cx="8473374" cy="5508612"/>
          </a:xfrm>
        </p:grpSpPr>
        <p:sp>
          <p:nvSpPr>
            <p:cNvPr id="4" name="6 Rectángulo redondeado">
              <a:extLst>
                <a:ext uri="{FF2B5EF4-FFF2-40B4-BE49-F238E27FC236}">
                  <a16:creationId xmlns:a16="http://schemas.microsoft.com/office/drawing/2014/main" id="{C742A772-7AD6-49DB-9DAE-26A8333C0633}"/>
                </a:ext>
              </a:extLst>
            </p:cNvPr>
            <p:cNvSpPr/>
            <p:nvPr/>
          </p:nvSpPr>
          <p:spPr>
            <a:xfrm>
              <a:off x="2959887" y="4245989"/>
              <a:ext cx="5226941" cy="1873403"/>
            </a:xfrm>
            <a:prstGeom prst="roundRect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O">
                <a:latin typeface="Calibri" panose="020F0502020204030204" pitchFamily="34" charset="0"/>
              </a:endParaRPr>
            </a:p>
          </p:txBody>
        </p:sp>
        <p:sp>
          <p:nvSpPr>
            <p:cNvPr id="5" name="7 Rectángulo redondeado">
              <a:extLst>
                <a:ext uri="{FF2B5EF4-FFF2-40B4-BE49-F238E27FC236}">
                  <a16:creationId xmlns:a16="http://schemas.microsoft.com/office/drawing/2014/main" id="{61C9461D-8877-4868-AC11-A77414954EDB}"/>
                </a:ext>
              </a:extLst>
            </p:cNvPr>
            <p:cNvSpPr/>
            <p:nvPr/>
          </p:nvSpPr>
          <p:spPr>
            <a:xfrm>
              <a:off x="1163988" y="2072743"/>
              <a:ext cx="5226941" cy="2036733"/>
            </a:xfrm>
            <a:prstGeom prst="roundRect">
              <a:avLst/>
            </a:prstGeom>
            <a:ln>
              <a:prstDash val="dash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O">
                <a:latin typeface="Calibri" panose="020F0502020204030204" pitchFamily="34" charset="0"/>
              </a:endParaRPr>
            </a:p>
          </p:txBody>
        </p:sp>
        <p:sp>
          <p:nvSpPr>
            <p:cNvPr id="6" name="8 Rectángulo redondeado">
              <a:extLst>
                <a:ext uri="{FF2B5EF4-FFF2-40B4-BE49-F238E27FC236}">
                  <a16:creationId xmlns:a16="http://schemas.microsoft.com/office/drawing/2014/main" id="{3EFD360F-3251-4268-803F-3ECF28935B7D}"/>
                </a:ext>
              </a:extLst>
            </p:cNvPr>
            <p:cNvSpPr/>
            <p:nvPr/>
          </p:nvSpPr>
          <p:spPr>
            <a:xfrm>
              <a:off x="1974676" y="1338138"/>
              <a:ext cx="1428855" cy="367241"/>
            </a:xfrm>
            <a:prstGeom prst="round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2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Usuarios</a:t>
              </a:r>
            </a:p>
          </p:txBody>
        </p:sp>
        <p:sp>
          <p:nvSpPr>
            <p:cNvPr id="7" name="9 Rectángulo redondeado">
              <a:extLst>
                <a:ext uri="{FF2B5EF4-FFF2-40B4-BE49-F238E27FC236}">
                  <a16:creationId xmlns:a16="http://schemas.microsoft.com/office/drawing/2014/main" id="{34871323-2AC3-49CA-9177-CC7A309A78C4}"/>
                </a:ext>
              </a:extLst>
            </p:cNvPr>
            <p:cNvSpPr/>
            <p:nvPr/>
          </p:nvSpPr>
          <p:spPr>
            <a:xfrm>
              <a:off x="7634244" y="1293963"/>
              <a:ext cx="1795899" cy="489654"/>
            </a:xfrm>
            <a:prstGeom prst="round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2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Desarrollar y mantener operación de plataforma</a:t>
              </a:r>
            </a:p>
          </p:txBody>
        </p:sp>
        <p:sp>
          <p:nvSpPr>
            <p:cNvPr id="8" name="10 Rectángulo redondeado">
              <a:extLst>
                <a:ext uri="{FF2B5EF4-FFF2-40B4-BE49-F238E27FC236}">
                  <a16:creationId xmlns:a16="http://schemas.microsoft.com/office/drawing/2014/main" id="{C33A4A2E-DF11-4EC0-8F14-2A4B6893B60C}"/>
                </a:ext>
              </a:extLst>
            </p:cNvPr>
            <p:cNvSpPr/>
            <p:nvPr/>
          </p:nvSpPr>
          <p:spPr>
            <a:xfrm>
              <a:off x="7357952" y="2212065"/>
              <a:ext cx="2279410" cy="1897411"/>
            </a:xfrm>
            <a:prstGeom prst="roundRect">
              <a:avLst/>
            </a:prstGeom>
            <a:ln>
              <a:prstDash val="dash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O">
                <a:latin typeface="Calibri" panose="020F0502020204030204" pitchFamily="34" charset="0"/>
              </a:endParaRPr>
            </a:p>
          </p:txBody>
        </p:sp>
        <p:sp>
          <p:nvSpPr>
            <p:cNvPr id="9" name="11 Rectángulo redondeado">
              <a:extLst>
                <a:ext uri="{FF2B5EF4-FFF2-40B4-BE49-F238E27FC236}">
                  <a16:creationId xmlns:a16="http://schemas.microsoft.com/office/drawing/2014/main" id="{10490394-08C5-4A25-B714-20CE368F3821}"/>
                </a:ext>
              </a:extLst>
            </p:cNvPr>
            <p:cNvSpPr/>
            <p:nvPr/>
          </p:nvSpPr>
          <p:spPr>
            <a:xfrm>
              <a:off x="7565171" y="3609020"/>
              <a:ext cx="1795899" cy="367241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2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Gestión de catálogo y niveles de servicio</a:t>
              </a:r>
            </a:p>
          </p:txBody>
        </p:sp>
        <p:sp>
          <p:nvSpPr>
            <p:cNvPr id="10" name="12 Rectángulo redondeado">
              <a:extLst>
                <a:ext uri="{FF2B5EF4-FFF2-40B4-BE49-F238E27FC236}">
                  <a16:creationId xmlns:a16="http://schemas.microsoft.com/office/drawing/2014/main" id="{4278B520-BC31-4E83-A006-41FC8BC9173A}"/>
                </a:ext>
              </a:extLst>
            </p:cNvPr>
            <p:cNvSpPr/>
            <p:nvPr/>
          </p:nvSpPr>
          <p:spPr>
            <a:xfrm>
              <a:off x="7582439" y="2762926"/>
              <a:ext cx="1795899" cy="367241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2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Gestión de disponibilidad</a:t>
              </a:r>
            </a:p>
          </p:txBody>
        </p:sp>
        <p:sp>
          <p:nvSpPr>
            <p:cNvPr id="11" name="13 Rectángulo redondeado">
              <a:extLst>
                <a:ext uri="{FF2B5EF4-FFF2-40B4-BE49-F238E27FC236}">
                  <a16:creationId xmlns:a16="http://schemas.microsoft.com/office/drawing/2014/main" id="{949693C3-DEF9-46C5-833D-2E8378988F09}"/>
                </a:ext>
              </a:extLst>
            </p:cNvPr>
            <p:cNvSpPr/>
            <p:nvPr/>
          </p:nvSpPr>
          <p:spPr>
            <a:xfrm>
              <a:off x="7599707" y="2328805"/>
              <a:ext cx="1795899" cy="367241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2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Gestión de capacidad</a:t>
              </a:r>
            </a:p>
          </p:txBody>
        </p:sp>
        <p:sp>
          <p:nvSpPr>
            <p:cNvPr id="12" name="14 Rectángulo redondeado">
              <a:extLst>
                <a:ext uri="{FF2B5EF4-FFF2-40B4-BE49-F238E27FC236}">
                  <a16:creationId xmlns:a16="http://schemas.microsoft.com/office/drawing/2014/main" id="{B2E15617-4A9F-4079-AE6E-823452A9D2F2}"/>
                </a:ext>
              </a:extLst>
            </p:cNvPr>
            <p:cNvSpPr/>
            <p:nvPr/>
          </p:nvSpPr>
          <p:spPr>
            <a:xfrm>
              <a:off x="7565170" y="3176972"/>
              <a:ext cx="1795899" cy="367241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2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Gestión de continuidad</a:t>
              </a:r>
            </a:p>
          </p:txBody>
        </p:sp>
        <p:sp>
          <p:nvSpPr>
            <p:cNvPr id="14" name="16 Rectángulo redondeado">
              <a:extLst>
                <a:ext uri="{FF2B5EF4-FFF2-40B4-BE49-F238E27FC236}">
                  <a16:creationId xmlns:a16="http://schemas.microsoft.com/office/drawing/2014/main" id="{8BF63517-CB52-4F86-AE1F-3AC8943C7137}"/>
                </a:ext>
              </a:extLst>
            </p:cNvPr>
            <p:cNvSpPr/>
            <p:nvPr/>
          </p:nvSpPr>
          <p:spPr>
            <a:xfrm>
              <a:off x="1832109" y="2946546"/>
              <a:ext cx="1795899" cy="367241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2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Gestión de incidentes</a:t>
              </a:r>
            </a:p>
          </p:txBody>
        </p:sp>
        <p:sp>
          <p:nvSpPr>
            <p:cNvPr id="15" name="17 Rectángulo redondeado">
              <a:extLst>
                <a:ext uri="{FF2B5EF4-FFF2-40B4-BE49-F238E27FC236}">
                  <a16:creationId xmlns:a16="http://schemas.microsoft.com/office/drawing/2014/main" id="{45C186C9-804A-42B0-ADE2-11B6CF6697D3}"/>
                </a:ext>
              </a:extLst>
            </p:cNvPr>
            <p:cNvSpPr/>
            <p:nvPr/>
          </p:nvSpPr>
          <p:spPr>
            <a:xfrm>
              <a:off x="1279525" y="2273272"/>
              <a:ext cx="1795899" cy="367241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2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Mesa de Ayuda</a:t>
              </a:r>
            </a:p>
          </p:txBody>
        </p:sp>
        <p:sp>
          <p:nvSpPr>
            <p:cNvPr id="16" name="18 Rectángulo redondeado">
              <a:extLst>
                <a:ext uri="{FF2B5EF4-FFF2-40B4-BE49-F238E27FC236}">
                  <a16:creationId xmlns:a16="http://schemas.microsoft.com/office/drawing/2014/main" id="{B2F662C3-80B1-4047-9B95-67F218D288FD}"/>
                </a:ext>
              </a:extLst>
            </p:cNvPr>
            <p:cNvSpPr/>
            <p:nvPr/>
          </p:nvSpPr>
          <p:spPr>
            <a:xfrm>
              <a:off x="2522839" y="3619821"/>
              <a:ext cx="1795899" cy="367241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2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Gestión de problemas</a:t>
              </a:r>
            </a:p>
          </p:txBody>
        </p:sp>
        <p:sp>
          <p:nvSpPr>
            <p:cNvPr id="17" name="19 Rectángulo redondeado">
              <a:extLst>
                <a:ext uri="{FF2B5EF4-FFF2-40B4-BE49-F238E27FC236}">
                  <a16:creationId xmlns:a16="http://schemas.microsoft.com/office/drawing/2014/main" id="{0DC108EF-63A1-4765-9A06-BBF5E1C473E7}"/>
                </a:ext>
              </a:extLst>
            </p:cNvPr>
            <p:cNvSpPr/>
            <p:nvPr/>
          </p:nvSpPr>
          <p:spPr>
            <a:xfrm>
              <a:off x="3144496" y="4293096"/>
              <a:ext cx="1795899" cy="36724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2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Gestión de  cambios</a:t>
              </a:r>
            </a:p>
          </p:txBody>
        </p:sp>
        <p:sp>
          <p:nvSpPr>
            <p:cNvPr id="18" name="20 Rectángulo redondeado">
              <a:extLst>
                <a:ext uri="{FF2B5EF4-FFF2-40B4-BE49-F238E27FC236}">
                  <a16:creationId xmlns:a16="http://schemas.microsoft.com/office/drawing/2014/main" id="{A188B41D-1272-4E68-9182-17BC56CB4F6E}"/>
                </a:ext>
              </a:extLst>
            </p:cNvPr>
            <p:cNvSpPr/>
            <p:nvPr/>
          </p:nvSpPr>
          <p:spPr>
            <a:xfrm>
              <a:off x="5700345" y="4966371"/>
              <a:ext cx="1312242" cy="36724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2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Entregas y Despliegues</a:t>
              </a:r>
            </a:p>
          </p:txBody>
        </p:sp>
        <p:sp>
          <p:nvSpPr>
            <p:cNvPr id="19" name="21 Rectángulo redondeado">
              <a:extLst>
                <a:ext uri="{FF2B5EF4-FFF2-40B4-BE49-F238E27FC236}">
                  <a16:creationId xmlns:a16="http://schemas.microsoft.com/office/drawing/2014/main" id="{7687E9D5-2DBC-49BC-B3A0-B4E160B4CD3E}"/>
                </a:ext>
              </a:extLst>
            </p:cNvPr>
            <p:cNvSpPr/>
            <p:nvPr/>
          </p:nvSpPr>
          <p:spPr>
            <a:xfrm>
              <a:off x="4042446" y="4966371"/>
              <a:ext cx="1312388" cy="36724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2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Gestión de  seguridad</a:t>
              </a:r>
            </a:p>
          </p:txBody>
        </p:sp>
        <p:sp>
          <p:nvSpPr>
            <p:cNvPr id="20" name="22 Rectángulo redondeado">
              <a:extLst>
                <a:ext uri="{FF2B5EF4-FFF2-40B4-BE49-F238E27FC236}">
                  <a16:creationId xmlns:a16="http://schemas.microsoft.com/office/drawing/2014/main" id="{95CC4575-9F8C-4422-B68E-07184B90E59D}"/>
                </a:ext>
              </a:extLst>
            </p:cNvPr>
            <p:cNvSpPr/>
            <p:nvPr/>
          </p:nvSpPr>
          <p:spPr>
            <a:xfrm>
              <a:off x="6252783" y="5639646"/>
              <a:ext cx="1795899" cy="36724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2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Gestión de  configuración</a:t>
              </a:r>
            </a:p>
          </p:txBody>
        </p:sp>
        <p:sp>
          <p:nvSpPr>
            <p:cNvPr id="21" name="23 Proceso alternativo">
              <a:extLst>
                <a:ext uri="{FF2B5EF4-FFF2-40B4-BE49-F238E27FC236}">
                  <a16:creationId xmlns:a16="http://schemas.microsoft.com/office/drawing/2014/main" id="{9D650BE1-11E3-4BF1-AA65-9708A6AEF71E}"/>
                </a:ext>
              </a:extLst>
            </p:cNvPr>
            <p:cNvSpPr/>
            <p:nvPr/>
          </p:nvSpPr>
          <p:spPr>
            <a:xfrm>
              <a:off x="1163988" y="6374127"/>
              <a:ext cx="8404301" cy="367241"/>
            </a:xfrm>
            <a:prstGeom prst="flowChartAlternateProcess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b="1" dirty="0">
                  <a:solidFill>
                    <a:schemeClr val="tx1"/>
                  </a:solidFill>
                  <a:latin typeface="Calibri" panose="020F0502020204030204" pitchFamily="34" charset="0"/>
                </a:rPr>
                <a:t>Base de datos de configuración (CMDB)</a:t>
              </a:r>
            </a:p>
          </p:txBody>
        </p:sp>
        <p:pic>
          <p:nvPicPr>
            <p:cNvPr id="22" name="24 Imagen">
              <a:extLst>
                <a:ext uri="{FF2B5EF4-FFF2-40B4-BE49-F238E27FC236}">
                  <a16:creationId xmlns:a16="http://schemas.microsoft.com/office/drawing/2014/main" id="{A5DD42CA-37B2-4DC2-AFBE-6CD2AA1F71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9063" y="1277474"/>
              <a:ext cx="571193" cy="506144"/>
            </a:xfrm>
            <a:prstGeom prst="rect">
              <a:avLst/>
            </a:prstGeom>
          </p:spPr>
        </p:pic>
        <p:pic>
          <p:nvPicPr>
            <p:cNvPr id="23" name="25 Imagen">
              <a:extLst>
                <a:ext uri="{FF2B5EF4-FFF2-40B4-BE49-F238E27FC236}">
                  <a16:creationId xmlns:a16="http://schemas.microsoft.com/office/drawing/2014/main" id="{8623A1BF-9056-43E2-9F54-BBF140FA63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3988" y="2334478"/>
              <a:ext cx="460902" cy="428448"/>
            </a:xfrm>
            <a:prstGeom prst="rect">
              <a:avLst/>
            </a:prstGeom>
          </p:spPr>
        </p:pic>
        <p:sp>
          <p:nvSpPr>
            <p:cNvPr id="24" name="26 Rectángulo redondeado">
              <a:extLst>
                <a:ext uri="{FF2B5EF4-FFF2-40B4-BE49-F238E27FC236}">
                  <a16:creationId xmlns:a16="http://schemas.microsoft.com/office/drawing/2014/main" id="{78FA073E-0594-4CD1-8D43-8677CDC2A65A}"/>
                </a:ext>
              </a:extLst>
            </p:cNvPr>
            <p:cNvSpPr/>
            <p:nvPr/>
          </p:nvSpPr>
          <p:spPr>
            <a:xfrm>
              <a:off x="5012923" y="1333728"/>
              <a:ext cx="1496065" cy="367241"/>
            </a:xfrm>
            <a:prstGeom prst="round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2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Monitoreo</a:t>
              </a:r>
            </a:p>
          </p:txBody>
        </p:sp>
        <p:pic>
          <p:nvPicPr>
            <p:cNvPr id="25" name="27 Imagen">
              <a:extLst>
                <a:ext uri="{FF2B5EF4-FFF2-40B4-BE49-F238E27FC236}">
                  <a16:creationId xmlns:a16="http://schemas.microsoft.com/office/drawing/2014/main" id="{7E2EEC38-8EE9-419D-BA73-60B2ECE03D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485" y="1232756"/>
              <a:ext cx="574911" cy="445759"/>
            </a:xfrm>
            <a:prstGeom prst="rect">
              <a:avLst/>
            </a:prstGeom>
          </p:spPr>
        </p:pic>
        <p:cxnSp>
          <p:nvCxnSpPr>
            <p:cNvPr id="26" name="28 Conector recto de flecha">
              <a:extLst>
                <a:ext uri="{FF2B5EF4-FFF2-40B4-BE49-F238E27FC236}">
                  <a16:creationId xmlns:a16="http://schemas.microsoft.com/office/drawing/2014/main" id="{649A3EFE-AF08-4CD4-B540-01631E1478B4}"/>
                </a:ext>
              </a:extLst>
            </p:cNvPr>
            <p:cNvCxnSpPr/>
            <p:nvPr/>
          </p:nvCxnSpPr>
          <p:spPr>
            <a:xfrm>
              <a:off x="1970255" y="3395286"/>
              <a:ext cx="0" cy="2978841"/>
            </a:xfrm>
            <a:prstGeom prst="straightConnector1">
              <a:avLst/>
            </a:prstGeom>
            <a:ln w="28575">
              <a:solidFill>
                <a:schemeClr val="accent3">
                  <a:lumMod val="50000"/>
                </a:schemeClr>
              </a:solidFill>
              <a:prstDash val="sysDash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9 Conector recto de flecha">
              <a:extLst>
                <a:ext uri="{FF2B5EF4-FFF2-40B4-BE49-F238E27FC236}">
                  <a16:creationId xmlns:a16="http://schemas.microsoft.com/office/drawing/2014/main" id="{60281B23-ACB5-4401-8D48-9B7F782BAE60}"/>
                </a:ext>
              </a:extLst>
            </p:cNvPr>
            <p:cNvCxnSpPr/>
            <p:nvPr/>
          </p:nvCxnSpPr>
          <p:spPr>
            <a:xfrm>
              <a:off x="2730058" y="3987062"/>
              <a:ext cx="0" cy="2387065"/>
            </a:xfrm>
            <a:prstGeom prst="straightConnector1">
              <a:avLst/>
            </a:prstGeom>
            <a:ln w="28575">
              <a:solidFill>
                <a:schemeClr val="accent3">
                  <a:lumMod val="50000"/>
                </a:schemeClr>
              </a:solidFill>
              <a:prstDash val="sysDash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30 Conector recto de flecha">
              <a:extLst>
                <a:ext uri="{FF2B5EF4-FFF2-40B4-BE49-F238E27FC236}">
                  <a16:creationId xmlns:a16="http://schemas.microsoft.com/office/drawing/2014/main" id="{C2C96833-4D2E-49E7-B85B-D9B123F5E1CD}"/>
                </a:ext>
              </a:extLst>
            </p:cNvPr>
            <p:cNvCxnSpPr/>
            <p:nvPr/>
          </p:nvCxnSpPr>
          <p:spPr>
            <a:xfrm>
              <a:off x="3628008" y="4660337"/>
              <a:ext cx="0" cy="1713790"/>
            </a:xfrm>
            <a:prstGeom prst="straightConnector1">
              <a:avLst/>
            </a:prstGeom>
            <a:ln w="28575">
              <a:solidFill>
                <a:schemeClr val="accent3">
                  <a:lumMod val="50000"/>
                </a:schemeClr>
              </a:solidFill>
              <a:prstDash val="sysDash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31 Conector recto de flecha">
              <a:extLst>
                <a:ext uri="{FF2B5EF4-FFF2-40B4-BE49-F238E27FC236}">
                  <a16:creationId xmlns:a16="http://schemas.microsoft.com/office/drawing/2014/main" id="{2C85AC60-95C3-4E00-8388-0B2744BF845D}"/>
                </a:ext>
              </a:extLst>
            </p:cNvPr>
            <p:cNvCxnSpPr/>
            <p:nvPr/>
          </p:nvCxnSpPr>
          <p:spPr>
            <a:xfrm>
              <a:off x="5976491" y="5456025"/>
              <a:ext cx="0" cy="918102"/>
            </a:xfrm>
            <a:prstGeom prst="straightConnector1">
              <a:avLst/>
            </a:prstGeom>
            <a:ln w="28575">
              <a:solidFill>
                <a:schemeClr val="accent3">
                  <a:lumMod val="50000"/>
                </a:schemeClr>
              </a:solidFill>
              <a:prstDash val="sysDash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32 Conector recto de flecha">
              <a:extLst>
                <a:ext uri="{FF2B5EF4-FFF2-40B4-BE49-F238E27FC236}">
                  <a16:creationId xmlns:a16="http://schemas.microsoft.com/office/drawing/2014/main" id="{C5F53EB8-06D7-459E-B788-9D799E79E594}"/>
                </a:ext>
              </a:extLst>
            </p:cNvPr>
            <p:cNvCxnSpPr>
              <a:stCxn id="20" idx="2"/>
            </p:cNvCxnSpPr>
            <p:nvPr/>
          </p:nvCxnSpPr>
          <p:spPr>
            <a:xfrm>
              <a:off x="7150733" y="6006886"/>
              <a:ext cx="0" cy="367241"/>
            </a:xfrm>
            <a:prstGeom prst="straightConnector1">
              <a:avLst/>
            </a:prstGeom>
            <a:ln w="28575">
              <a:solidFill>
                <a:schemeClr val="accent3">
                  <a:lumMod val="50000"/>
                </a:schemeClr>
              </a:solidFill>
              <a:prstDash val="sysDash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3 Conector recto de flecha">
              <a:extLst>
                <a:ext uri="{FF2B5EF4-FFF2-40B4-BE49-F238E27FC236}">
                  <a16:creationId xmlns:a16="http://schemas.microsoft.com/office/drawing/2014/main" id="{B540BBE0-311D-4A50-A098-389AB9637A98}"/>
                </a:ext>
              </a:extLst>
            </p:cNvPr>
            <p:cNvCxnSpPr/>
            <p:nvPr/>
          </p:nvCxnSpPr>
          <p:spPr>
            <a:xfrm>
              <a:off x="8463120" y="4109476"/>
              <a:ext cx="0" cy="2264652"/>
            </a:xfrm>
            <a:prstGeom prst="straightConnector1">
              <a:avLst/>
            </a:prstGeom>
            <a:ln w="28575">
              <a:solidFill>
                <a:schemeClr val="accent3">
                  <a:lumMod val="50000"/>
                </a:schemeClr>
              </a:solidFill>
              <a:prstDash val="sysDash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4 Conector recto de flecha">
              <a:extLst>
                <a:ext uri="{FF2B5EF4-FFF2-40B4-BE49-F238E27FC236}">
                  <a16:creationId xmlns:a16="http://schemas.microsoft.com/office/drawing/2014/main" id="{026C0EE3-898B-4AA4-BC18-FF11ED55D178}"/>
                </a:ext>
              </a:extLst>
            </p:cNvPr>
            <p:cNvCxnSpPr>
              <a:stCxn id="19" idx="2"/>
            </p:cNvCxnSpPr>
            <p:nvPr/>
          </p:nvCxnSpPr>
          <p:spPr>
            <a:xfrm>
              <a:off x="4698640" y="5333612"/>
              <a:ext cx="0" cy="1040516"/>
            </a:xfrm>
            <a:prstGeom prst="straightConnector1">
              <a:avLst/>
            </a:prstGeom>
            <a:ln w="28575">
              <a:solidFill>
                <a:schemeClr val="accent3">
                  <a:lumMod val="50000"/>
                </a:schemeClr>
              </a:solidFill>
              <a:prstDash val="sysDash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5 Conector recto de flecha">
              <a:extLst>
                <a:ext uri="{FF2B5EF4-FFF2-40B4-BE49-F238E27FC236}">
                  <a16:creationId xmlns:a16="http://schemas.microsoft.com/office/drawing/2014/main" id="{F458EC52-4DED-4271-9FC2-C20C12993797}"/>
                </a:ext>
              </a:extLst>
            </p:cNvPr>
            <p:cNvCxnSpPr/>
            <p:nvPr/>
          </p:nvCxnSpPr>
          <p:spPr>
            <a:xfrm>
              <a:off x="2177474" y="1705379"/>
              <a:ext cx="0" cy="567893"/>
            </a:xfrm>
            <a:prstGeom prst="straightConnector1">
              <a:avLst/>
            </a:prstGeom>
            <a:ln w="28575">
              <a:solidFill>
                <a:schemeClr val="accent4">
                  <a:lumMod val="5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37 Conector recto de flecha">
              <a:extLst>
                <a:ext uri="{FF2B5EF4-FFF2-40B4-BE49-F238E27FC236}">
                  <a16:creationId xmlns:a16="http://schemas.microsoft.com/office/drawing/2014/main" id="{11FD9F8D-AC5D-4A7A-8F3A-B80BA84AE937}"/>
                </a:ext>
              </a:extLst>
            </p:cNvPr>
            <p:cNvCxnSpPr/>
            <p:nvPr/>
          </p:nvCxnSpPr>
          <p:spPr>
            <a:xfrm flipH="1">
              <a:off x="8463120" y="1758193"/>
              <a:ext cx="1" cy="453872"/>
            </a:xfrm>
            <a:prstGeom prst="straightConnector1">
              <a:avLst/>
            </a:prstGeom>
            <a:ln w="28575">
              <a:solidFill>
                <a:schemeClr val="accent4">
                  <a:lumMod val="5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38 Conector recto de flecha">
              <a:extLst>
                <a:ext uri="{FF2B5EF4-FFF2-40B4-BE49-F238E27FC236}">
                  <a16:creationId xmlns:a16="http://schemas.microsoft.com/office/drawing/2014/main" id="{506D48AB-E674-4DB0-A1DA-5F0CADF40337}"/>
                </a:ext>
              </a:extLst>
            </p:cNvPr>
            <p:cNvCxnSpPr/>
            <p:nvPr/>
          </p:nvCxnSpPr>
          <p:spPr>
            <a:xfrm>
              <a:off x="2591912" y="2640512"/>
              <a:ext cx="0" cy="306034"/>
            </a:xfrm>
            <a:prstGeom prst="straightConnector1">
              <a:avLst/>
            </a:prstGeom>
            <a:ln w="28575">
              <a:solidFill>
                <a:schemeClr val="accent4">
                  <a:lumMod val="5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39 Conector recto de flecha">
              <a:extLst>
                <a:ext uri="{FF2B5EF4-FFF2-40B4-BE49-F238E27FC236}">
                  <a16:creationId xmlns:a16="http://schemas.microsoft.com/office/drawing/2014/main" id="{EAE4580C-2913-40AA-92C3-0544F9DAB714}"/>
                </a:ext>
              </a:extLst>
            </p:cNvPr>
            <p:cNvCxnSpPr/>
            <p:nvPr/>
          </p:nvCxnSpPr>
          <p:spPr>
            <a:xfrm>
              <a:off x="3193494" y="3313787"/>
              <a:ext cx="20076" cy="306034"/>
            </a:xfrm>
            <a:prstGeom prst="straightConnector1">
              <a:avLst/>
            </a:prstGeom>
            <a:ln w="28575">
              <a:solidFill>
                <a:schemeClr val="accent4">
                  <a:lumMod val="5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40 Conector angular">
              <a:extLst>
                <a:ext uri="{FF2B5EF4-FFF2-40B4-BE49-F238E27FC236}">
                  <a16:creationId xmlns:a16="http://schemas.microsoft.com/office/drawing/2014/main" id="{E0972A7A-1915-4E15-8EF7-50FE2CF8049E}"/>
                </a:ext>
              </a:extLst>
            </p:cNvPr>
            <p:cNvCxnSpPr>
              <a:cxnSpLocks/>
              <a:stCxn id="24" idx="2"/>
              <a:endCxn id="16" idx="3"/>
            </p:cNvCxnSpPr>
            <p:nvPr/>
          </p:nvCxnSpPr>
          <p:spPr>
            <a:xfrm rot="5400000">
              <a:off x="3988611" y="2031096"/>
              <a:ext cx="2102473" cy="1442218"/>
            </a:xfrm>
            <a:prstGeom prst="bentConnector2">
              <a:avLst/>
            </a:prstGeom>
            <a:ln w="28575">
              <a:solidFill>
                <a:schemeClr val="accent4">
                  <a:lumMod val="50000"/>
                </a:schemeClr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41 Conector angular">
              <a:extLst>
                <a:ext uri="{FF2B5EF4-FFF2-40B4-BE49-F238E27FC236}">
                  <a16:creationId xmlns:a16="http://schemas.microsoft.com/office/drawing/2014/main" id="{C3E0DC98-626E-4AF2-8E02-5B8B8623BB53}"/>
                </a:ext>
              </a:extLst>
            </p:cNvPr>
            <p:cNvCxnSpPr>
              <a:stCxn id="8" idx="1"/>
              <a:endCxn id="17" idx="3"/>
            </p:cNvCxnSpPr>
            <p:nvPr/>
          </p:nvCxnSpPr>
          <p:spPr>
            <a:xfrm rot="10800000" flipV="1">
              <a:off x="4940396" y="3160771"/>
              <a:ext cx="2417557" cy="1315946"/>
            </a:xfrm>
            <a:prstGeom prst="bentConnector3">
              <a:avLst/>
            </a:prstGeom>
            <a:ln w="28575">
              <a:solidFill>
                <a:schemeClr val="accent4">
                  <a:lumMod val="5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42 Conector recto de flecha">
              <a:extLst>
                <a:ext uri="{FF2B5EF4-FFF2-40B4-BE49-F238E27FC236}">
                  <a16:creationId xmlns:a16="http://schemas.microsoft.com/office/drawing/2014/main" id="{4627185C-967B-4D58-8048-E08077396F16}"/>
                </a:ext>
              </a:extLst>
            </p:cNvPr>
            <p:cNvCxnSpPr/>
            <p:nvPr/>
          </p:nvCxnSpPr>
          <p:spPr>
            <a:xfrm>
              <a:off x="3757383" y="3987062"/>
              <a:ext cx="0" cy="306034"/>
            </a:xfrm>
            <a:prstGeom prst="straightConnector1">
              <a:avLst/>
            </a:prstGeom>
            <a:ln w="28575">
              <a:solidFill>
                <a:schemeClr val="accent4">
                  <a:lumMod val="5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43 Conector recto de flecha">
              <a:extLst>
                <a:ext uri="{FF2B5EF4-FFF2-40B4-BE49-F238E27FC236}">
                  <a16:creationId xmlns:a16="http://schemas.microsoft.com/office/drawing/2014/main" id="{8475164F-C11D-4C9C-8A42-E725C1217DFF}"/>
                </a:ext>
              </a:extLst>
            </p:cNvPr>
            <p:cNvCxnSpPr/>
            <p:nvPr/>
          </p:nvCxnSpPr>
          <p:spPr>
            <a:xfrm flipH="1">
              <a:off x="4318738" y="4660337"/>
              <a:ext cx="1653" cy="306034"/>
            </a:xfrm>
            <a:prstGeom prst="straightConnector1">
              <a:avLst/>
            </a:prstGeom>
            <a:ln w="28575">
              <a:solidFill>
                <a:schemeClr val="accent4">
                  <a:lumMod val="5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44 Conector recto de flecha">
              <a:extLst>
                <a:ext uri="{FF2B5EF4-FFF2-40B4-BE49-F238E27FC236}">
                  <a16:creationId xmlns:a16="http://schemas.microsoft.com/office/drawing/2014/main" id="{83CCD8E3-AB4D-4411-AF74-C874C0AB39E1}"/>
                </a:ext>
              </a:extLst>
            </p:cNvPr>
            <p:cNvCxnSpPr>
              <a:stCxn id="18" idx="1"/>
              <a:endCxn id="19" idx="3"/>
            </p:cNvCxnSpPr>
            <p:nvPr/>
          </p:nvCxnSpPr>
          <p:spPr>
            <a:xfrm flipH="1">
              <a:off x="5354834" y="5149991"/>
              <a:ext cx="345511" cy="0"/>
            </a:xfrm>
            <a:prstGeom prst="straightConnector1">
              <a:avLst/>
            </a:prstGeom>
            <a:ln w="28575">
              <a:solidFill>
                <a:schemeClr val="accent4">
                  <a:lumMod val="5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45 Conector recto de flecha">
              <a:extLst>
                <a:ext uri="{FF2B5EF4-FFF2-40B4-BE49-F238E27FC236}">
                  <a16:creationId xmlns:a16="http://schemas.microsoft.com/office/drawing/2014/main" id="{4CA01A35-B9FF-49B6-80E8-EB77A00F8A57}"/>
                </a:ext>
              </a:extLst>
            </p:cNvPr>
            <p:cNvCxnSpPr/>
            <p:nvPr/>
          </p:nvCxnSpPr>
          <p:spPr>
            <a:xfrm flipH="1">
              <a:off x="6667221" y="5333612"/>
              <a:ext cx="1653" cy="306034"/>
            </a:xfrm>
            <a:prstGeom prst="straightConnector1">
              <a:avLst/>
            </a:prstGeom>
            <a:ln w="28575">
              <a:solidFill>
                <a:schemeClr val="accent4">
                  <a:lumMod val="5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46 Conector angular">
              <a:extLst>
                <a:ext uri="{FF2B5EF4-FFF2-40B4-BE49-F238E27FC236}">
                  <a16:creationId xmlns:a16="http://schemas.microsoft.com/office/drawing/2014/main" id="{E4B27AA3-7F55-4BCC-A8F3-EDF1F9F10ECC}"/>
                </a:ext>
              </a:extLst>
            </p:cNvPr>
            <p:cNvCxnSpPr>
              <a:cxnSpLocks/>
              <a:stCxn id="14" idx="3"/>
            </p:cNvCxnSpPr>
            <p:nvPr/>
          </p:nvCxnSpPr>
          <p:spPr>
            <a:xfrm>
              <a:off x="3628008" y="3130167"/>
              <a:ext cx="1024933" cy="1115821"/>
            </a:xfrm>
            <a:prstGeom prst="bentConnector2">
              <a:avLst/>
            </a:prstGeom>
            <a:ln w="28575">
              <a:solidFill>
                <a:schemeClr val="accent4">
                  <a:lumMod val="5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47 Conector angular">
              <a:extLst>
                <a:ext uri="{FF2B5EF4-FFF2-40B4-BE49-F238E27FC236}">
                  <a16:creationId xmlns:a16="http://schemas.microsoft.com/office/drawing/2014/main" id="{B6243985-FAD7-4935-865A-3111A098327B}"/>
                </a:ext>
              </a:extLst>
            </p:cNvPr>
            <p:cNvCxnSpPr>
              <a:endCxn id="18" idx="0"/>
            </p:cNvCxnSpPr>
            <p:nvPr/>
          </p:nvCxnSpPr>
          <p:spPr>
            <a:xfrm>
              <a:off x="4940395" y="4599130"/>
              <a:ext cx="1416071" cy="367241"/>
            </a:xfrm>
            <a:prstGeom prst="bentConnector2">
              <a:avLst/>
            </a:prstGeom>
            <a:ln w="28575">
              <a:solidFill>
                <a:schemeClr val="accent4">
                  <a:lumMod val="5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00076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>
            <a:spLocks noGrp="1"/>
          </p:cNvSpPr>
          <p:nvPr>
            <p:ph type="title"/>
          </p:nvPr>
        </p:nvSpPr>
        <p:spPr>
          <a:xfrm>
            <a:off x="4431540" y="1946958"/>
            <a:ext cx="5614009" cy="76048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15000"/>
              </a:lnSpc>
            </a:pPr>
            <a:r>
              <a:rPr lang="es-ES" dirty="0"/>
              <a:t>Modelo de Planeación</a:t>
            </a:r>
          </a:p>
        </p:txBody>
      </p:sp>
      <p:sp>
        <p:nvSpPr>
          <p:cNvPr id="142" name="Google Shape;142;p22"/>
          <p:cNvSpPr txBox="1">
            <a:spLocks noGrp="1"/>
          </p:cNvSpPr>
          <p:nvPr>
            <p:ph type="title"/>
          </p:nvPr>
        </p:nvSpPr>
        <p:spPr>
          <a:xfrm>
            <a:off x="758068" y="1946958"/>
            <a:ext cx="3199652" cy="76048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s-CO" sz="8505" b="1" dirty="0">
                <a:latin typeface="Work Sans"/>
                <a:ea typeface="Work Sans"/>
                <a:cs typeface="Work Sans"/>
                <a:sym typeface="Work Sans"/>
              </a:rPr>
              <a:t>05.</a:t>
            </a:r>
            <a:endParaRPr sz="8505" b="1" dirty="0">
              <a:latin typeface="Work Sans"/>
              <a:ea typeface="Work Sans"/>
              <a:cs typeface="Work Sans"/>
              <a:sym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353659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277;p36">
            <a:extLst>
              <a:ext uri="{FF2B5EF4-FFF2-40B4-BE49-F238E27FC236}">
                <a16:creationId xmlns:a16="http://schemas.microsoft.com/office/drawing/2014/main" id="{BBDAE397-BA66-421F-9EB1-CB1219A9E4D3}"/>
              </a:ext>
            </a:extLst>
          </p:cNvPr>
          <p:cNvSpPr txBox="1">
            <a:spLocks/>
          </p:cNvSpPr>
          <p:nvPr/>
        </p:nvSpPr>
        <p:spPr bwMode="auto">
          <a:xfrm>
            <a:off x="765805" y="508271"/>
            <a:ext cx="9269741" cy="760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>
            <a:lvl1pPr lvl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3544" kern="120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2pPr>
            <a:lvl3pPr lvl="2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3pPr>
            <a:lvl4pPr lvl="3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4pPr>
            <a:lvl5pPr lvl="4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5pPr>
            <a:lvl6pPr marL="457200" lvl="5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6pPr>
            <a:lvl7pPr marL="914400" lvl="6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7pPr>
            <a:lvl8pPr marL="1371600" lvl="7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8pPr>
            <a:lvl9pPr marL="1828800" lvl="8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9pPr>
          </a:lstStyle>
          <a:p>
            <a:pPr algn="ctr"/>
            <a:r>
              <a:rPr lang="es-ES" dirty="0"/>
              <a:t>Alineación Estrategia Institucional con política digital 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0B319C0D-C6F9-45F8-A071-D690E8C63582}"/>
              </a:ext>
            </a:extLst>
          </p:cNvPr>
          <p:cNvGrpSpPr/>
          <p:nvPr/>
        </p:nvGrpSpPr>
        <p:grpSpPr>
          <a:xfrm>
            <a:off x="130218" y="1598031"/>
            <a:ext cx="10540914" cy="4744328"/>
            <a:chOff x="245020" y="593825"/>
            <a:chExt cx="8857694" cy="3941289"/>
          </a:xfrm>
        </p:grpSpPr>
        <p:cxnSp>
          <p:nvCxnSpPr>
            <p:cNvPr id="5" name="Conector recto 4">
              <a:extLst>
                <a:ext uri="{FF2B5EF4-FFF2-40B4-BE49-F238E27FC236}">
                  <a16:creationId xmlns:a16="http://schemas.microsoft.com/office/drawing/2014/main" id="{C906C476-FA2B-49DC-AACC-9698072BD57D}"/>
                </a:ext>
              </a:extLst>
            </p:cNvPr>
            <p:cNvCxnSpPr/>
            <p:nvPr/>
          </p:nvCxnSpPr>
          <p:spPr>
            <a:xfrm>
              <a:off x="245020" y="2667314"/>
              <a:ext cx="885305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256ED7EB-CC25-459A-8742-454ED4D045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48472" y="593825"/>
              <a:ext cx="2607469" cy="550373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7ACDDAF6-1E0E-4401-8BDE-D3EF55F2D3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65380" y="3029432"/>
              <a:ext cx="2636044" cy="500063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E9259787-CE28-4ED6-B9C7-A0139C5DA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62759" y="1342747"/>
              <a:ext cx="2593181" cy="471488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AA83060D-6696-4B8F-9BD0-2EF6AF55A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62759" y="3941883"/>
              <a:ext cx="2614613" cy="507206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C07E0B66-FCC0-4F45-87F9-6CAC1A3A3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32936" y="3131067"/>
              <a:ext cx="992981" cy="1064419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AF113280-2C2A-47BD-942C-5E56F776DCE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32936" y="863529"/>
              <a:ext cx="981259" cy="1064932"/>
            </a:xfrm>
            <a:prstGeom prst="rect">
              <a:avLst/>
            </a:prstGeom>
          </p:spPr>
        </p:pic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F5EBCBC0-DE72-485C-8D1C-E250DF562E76}"/>
                </a:ext>
              </a:extLst>
            </p:cNvPr>
            <p:cNvSpPr txBox="1"/>
            <p:nvPr/>
          </p:nvSpPr>
          <p:spPr>
            <a:xfrm>
              <a:off x="4111853" y="2873185"/>
              <a:ext cx="4980431" cy="16619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53168" indent="-253168" algn="just">
                <a:buClr>
                  <a:srgbClr val="7030A0"/>
                </a:buClr>
                <a:buFont typeface="Wingdings" panose="05000000000000000000" pitchFamily="2" charset="2"/>
                <a:buChar char="v"/>
              </a:pPr>
              <a:r>
                <a:rPr lang="es-CO" sz="1240" dirty="0">
                  <a:solidFill>
                    <a:srgbClr val="0054BC"/>
                  </a:solidFill>
                </a:rPr>
                <a:t>Hacer frente a esta nueva realidad requiere una política internacional proactiva, imaginativa, diversificada geográfica y temáticamente,  </a:t>
              </a:r>
              <a:r>
                <a:rPr lang="es-CO" sz="1240" b="1" dirty="0">
                  <a:solidFill>
                    <a:srgbClr val="0054BC"/>
                  </a:solidFill>
                </a:rPr>
                <a:t>actualizada tecnológicamente</a:t>
              </a:r>
              <a:r>
                <a:rPr lang="es-CO" sz="1240" dirty="0">
                  <a:solidFill>
                    <a:srgbClr val="0054BC"/>
                  </a:solidFill>
                </a:rPr>
                <a:t>, fuerte en el análisis académico y geopolítico y con la </a:t>
              </a:r>
              <a:r>
                <a:rPr lang="es-CO" sz="1240" b="1" dirty="0">
                  <a:solidFill>
                    <a:srgbClr val="0054BC"/>
                  </a:solidFill>
                </a:rPr>
                <a:t>cultura de compartir la información</a:t>
              </a:r>
            </a:p>
            <a:p>
              <a:pPr marL="253168" indent="-253168" algn="just">
                <a:buClr>
                  <a:srgbClr val="7030A0"/>
                </a:buClr>
                <a:buFont typeface="Wingdings" panose="05000000000000000000" pitchFamily="2" charset="2"/>
                <a:buChar char="v"/>
              </a:pPr>
              <a:endParaRPr lang="es-CO" sz="1240" b="1" dirty="0">
                <a:solidFill>
                  <a:srgbClr val="0054BC"/>
                </a:solidFill>
              </a:endParaRPr>
            </a:p>
            <a:p>
              <a:pPr marL="253168" indent="-253168" algn="just">
                <a:buClr>
                  <a:srgbClr val="7030A0"/>
                </a:buClr>
                <a:buFont typeface="Wingdings" panose="05000000000000000000" pitchFamily="2" charset="2"/>
                <a:buChar char="v"/>
              </a:pPr>
              <a:r>
                <a:rPr lang="es-CO" sz="1240" dirty="0">
                  <a:solidFill>
                    <a:srgbClr val="0054BC"/>
                  </a:solidFill>
                </a:rPr>
                <a:t>Evaluar constantemente mediante </a:t>
              </a:r>
              <a:r>
                <a:rPr lang="es-CO" sz="1240" b="1" dirty="0">
                  <a:solidFill>
                    <a:srgbClr val="0054BC"/>
                  </a:solidFill>
                </a:rPr>
                <a:t>indicadores y metas </a:t>
              </a:r>
              <a:r>
                <a:rPr lang="es-CO" sz="1240" dirty="0">
                  <a:solidFill>
                    <a:srgbClr val="0054BC"/>
                  </a:solidFill>
                </a:rPr>
                <a:t>específicas la tarea de las misiones diplomáticas y consulares. </a:t>
              </a:r>
            </a:p>
            <a:p>
              <a:pPr marL="253168" indent="-253168" algn="just">
                <a:buClr>
                  <a:srgbClr val="7030A0"/>
                </a:buClr>
                <a:buFont typeface="Wingdings" panose="05000000000000000000" pitchFamily="2" charset="2"/>
                <a:buChar char="v"/>
              </a:pPr>
              <a:endParaRPr lang="es-CO" sz="1240" b="1" dirty="0">
                <a:solidFill>
                  <a:srgbClr val="0054BC"/>
                </a:solidFill>
              </a:endParaRPr>
            </a:p>
            <a:p>
              <a:pPr marL="253168" indent="-253168" algn="just">
                <a:buClr>
                  <a:srgbClr val="7030A0"/>
                </a:buClr>
                <a:buFont typeface="Wingdings" panose="05000000000000000000" pitchFamily="2" charset="2"/>
                <a:buChar char="v"/>
              </a:pPr>
              <a:r>
                <a:rPr lang="es-CO" sz="1240" dirty="0">
                  <a:solidFill>
                    <a:srgbClr val="0054BC"/>
                  </a:solidFill>
                </a:rPr>
                <a:t>Darle plano desarrollo a la diplomacia para la legalidad, el emprendimiento y la equidad soportada en la </a:t>
              </a:r>
              <a:r>
                <a:rPr lang="es-CO" sz="1240" b="1" dirty="0">
                  <a:solidFill>
                    <a:srgbClr val="0054BC"/>
                  </a:solidFill>
                </a:rPr>
                <a:t>sostenibilidad ambiental y la innovación </a:t>
              </a:r>
              <a:r>
                <a:rPr lang="es-CO" sz="1240" b="1" dirty="0">
                  <a:solidFill>
                    <a:srgbClr val="0054BC"/>
                  </a:solidFill>
                  <a:highlight>
                    <a:srgbClr val="E7E6E6"/>
                  </a:highlight>
                </a:rPr>
                <a:t> </a:t>
              </a: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52663963-A85E-4255-A062-4C526C374341}"/>
                </a:ext>
              </a:extLst>
            </p:cNvPr>
            <p:cNvSpPr txBox="1"/>
            <p:nvPr/>
          </p:nvSpPr>
          <p:spPr>
            <a:xfrm>
              <a:off x="4111853" y="818568"/>
              <a:ext cx="4990861" cy="1344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53168" indent="-253168" algn="just">
                <a:buClr>
                  <a:srgbClr val="7030A0"/>
                </a:buClr>
                <a:buFont typeface="Wingdings" panose="05000000000000000000" pitchFamily="2" charset="2"/>
                <a:buChar char="v"/>
              </a:pPr>
              <a:r>
                <a:rPr lang="es-CO" sz="1240" dirty="0">
                  <a:solidFill>
                    <a:srgbClr val="0054BC"/>
                  </a:solidFill>
                </a:rPr>
                <a:t>Fortalecer el servicio consular ¨</a:t>
              </a:r>
              <a:r>
                <a:rPr lang="es-CO" sz="1240" b="1" dirty="0">
                  <a:solidFill>
                    <a:srgbClr val="0054BC"/>
                  </a:solidFill>
                </a:rPr>
                <a:t>Mas y mejores servicios</a:t>
              </a:r>
              <a:r>
                <a:rPr lang="es-CO" sz="1240" dirty="0">
                  <a:solidFill>
                    <a:srgbClr val="0054BC"/>
                  </a:solidFill>
                </a:rPr>
                <a:t> a nuestros connacionales¨</a:t>
              </a:r>
            </a:p>
            <a:p>
              <a:pPr marL="253168" indent="-253168" algn="just">
                <a:buClr>
                  <a:srgbClr val="7030A0"/>
                </a:buClr>
                <a:buFont typeface="Wingdings" panose="05000000000000000000" pitchFamily="2" charset="2"/>
                <a:buChar char="v"/>
              </a:pPr>
              <a:endParaRPr lang="es-CO" sz="1240" dirty="0">
                <a:solidFill>
                  <a:srgbClr val="0054BC"/>
                </a:solidFill>
              </a:endParaRPr>
            </a:p>
            <a:p>
              <a:pPr marL="253168" indent="-253168" algn="just">
                <a:buClr>
                  <a:srgbClr val="7030A0"/>
                </a:buClr>
                <a:buFont typeface="Wingdings" panose="05000000000000000000" pitchFamily="2" charset="2"/>
                <a:buChar char="v"/>
              </a:pPr>
              <a:r>
                <a:rPr lang="es-CO" sz="1240" dirty="0">
                  <a:solidFill>
                    <a:srgbClr val="0054BC"/>
                  </a:solidFill>
                </a:rPr>
                <a:t>A la mayor brevedad, fortalecer nuestros consulados a través de los CONSULADOS EXPRESS: </a:t>
              </a:r>
              <a:r>
                <a:rPr lang="es-CO" sz="1240" b="1" dirty="0">
                  <a:solidFill>
                    <a:srgbClr val="0054BC"/>
                  </a:solidFill>
                </a:rPr>
                <a:t>consulados virtuales</a:t>
              </a:r>
              <a:r>
                <a:rPr lang="es-CO" sz="1240" dirty="0">
                  <a:solidFill>
                    <a:srgbClr val="0054BC"/>
                  </a:solidFill>
                </a:rPr>
                <a:t>, extensión de la jornada de atención, atención los sábados, disminución gradual de tarifas, información comercial, sistemas nacional de migraciones, fortalecimiento de los sistemas de asesoramiento </a:t>
              </a:r>
            </a:p>
          </p:txBody>
        </p:sp>
      </p:grpSp>
      <p:pic>
        <p:nvPicPr>
          <p:cNvPr id="15" name="Imagen 14">
            <a:extLst>
              <a:ext uri="{FF2B5EF4-FFF2-40B4-BE49-F238E27FC236}">
                <a16:creationId xmlns:a16="http://schemas.microsoft.com/office/drawing/2014/main" id="{1B904FDA-9162-462E-95C9-60D52A57F0D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24986" y="3319282"/>
            <a:ext cx="3071634" cy="599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37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277;p36">
            <a:extLst>
              <a:ext uri="{FF2B5EF4-FFF2-40B4-BE49-F238E27FC236}">
                <a16:creationId xmlns:a16="http://schemas.microsoft.com/office/drawing/2014/main" id="{BBDAE397-BA66-421F-9EB1-CB1219A9E4D3}"/>
              </a:ext>
            </a:extLst>
          </p:cNvPr>
          <p:cNvSpPr txBox="1">
            <a:spLocks/>
          </p:cNvSpPr>
          <p:nvPr/>
        </p:nvSpPr>
        <p:spPr bwMode="auto">
          <a:xfrm>
            <a:off x="765805" y="508271"/>
            <a:ext cx="9269741" cy="760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>
            <a:lvl1pPr lvl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3544" kern="120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2pPr>
            <a:lvl3pPr lvl="2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3pPr>
            <a:lvl4pPr lvl="3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4pPr>
            <a:lvl5pPr lvl="4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5pPr>
            <a:lvl6pPr marL="457200" lvl="5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6pPr>
            <a:lvl7pPr marL="914400" lvl="6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7pPr>
            <a:lvl8pPr marL="1371600" lvl="7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8pPr>
            <a:lvl9pPr marL="1828800" lvl="8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9pPr>
          </a:lstStyle>
          <a:p>
            <a:pPr algn="ctr"/>
            <a:r>
              <a:rPr lang="es-ES" dirty="0"/>
              <a:t>Portafolio de Proyectos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6FE00FA-C3E1-4992-B4B7-BE789F856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187" y="1611591"/>
            <a:ext cx="9212331" cy="471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84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277;p36">
            <a:extLst>
              <a:ext uri="{FF2B5EF4-FFF2-40B4-BE49-F238E27FC236}">
                <a16:creationId xmlns:a16="http://schemas.microsoft.com/office/drawing/2014/main" id="{BBDAE397-BA66-421F-9EB1-CB1219A9E4D3}"/>
              </a:ext>
            </a:extLst>
          </p:cNvPr>
          <p:cNvSpPr txBox="1">
            <a:spLocks/>
          </p:cNvSpPr>
          <p:nvPr/>
        </p:nvSpPr>
        <p:spPr bwMode="auto">
          <a:xfrm>
            <a:off x="765805" y="508271"/>
            <a:ext cx="9269741" cy="760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>
            <a:lvl1pPr lvl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3544" kern="120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2pPr>
            <a:lvl3pPr lvl="2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3pPr>
            <a:lvl4pPr lvl="3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4pPr>
            <a:lvl5pPr lvl="4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5pPr>
            <a:lvl6pPr marL="457200" lvl="5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6pPr>
            <a:lvl7pPr marL="914400" lvl="6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7pPr>
            <a:lvl8pPr marL="1371600" lvl="7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8pPr>
            <a:lvl9pPr marL="1828800" lvl="8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9pPr>
          </a:lstStyle>
          <a:p>
            <a:pPr algn="ctr"/>
            <a:r>
              <a:rPr lang="es-ES" dirty="0"/>
              <a:t>Portafolio de Proyectos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194569B-4289-4BA5-8872-CAAE0E3F02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179" y="1700808"/>
            <a:ext cx="9433048" cy="4574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65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277;p36">
            <a:extLst>
              <a:ext uri="{FF2B5EF4-FFF2-40B4-BE49-F238E27FC236}">
                <a16:creationId xmlns:a16="http://schemas.microsoft.com/office/drawing/2014/main" id="{BBDAE397-BA66-421F-9EB1-CB1219A9E4D3}"/>
              </a:ext>
            </a:extLst>
          </p:cNvPr>
          <p:cNvSpPr txBox="1">
            <a:spLocks/>
          </p:cNvSpPr>
          <p:nvPr/>
        </p:nvSpPr>
        <p:spPr bwMode="auto">
          <a:xfrm>
            <a:off x="765805" y="508271"/>
            <a:ext cx="9269741" cy="760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>
            <a:lvl1pPr lvl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3544" kern="120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2pPr>
            <a:lvl3pPr lvl="2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3pPr>
            <a:lvl4pPr lvl="3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4pPr>
            <a:lvl5pPr lvl="4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5pPr>
            <a:lvl6pPr marL="457200" lvl="5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6pPr>
            <a:lvl7pPr marL="914400" lvl="6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7pPr>
            <a:lvl8pPr marL="1371600" lvl="7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8pPr>
            <a:lvl9pPr marL="1828800" lvl="8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9pPr>
          </a:lstStyle>
          <a:p>
            <a:pPr algn="ctr"/>
            <a:r>
              <a:rPr lang="es-ES" dirty="0"/>
              <a:t>Portafolio de Proyectos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D078EC0-D1F5-4FD7-8E2E-F3A6DD15F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979" y="1234488"/>
            <a:ext cx="8991392" cy="552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523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277;p36">
            <a:extLst>
              <a:ext uri="{FF2B5EF4-FFF2-40B4-BE49-F238E27FC236}">
                <a16:creationId xmlns:a16="http://schemas.microsoft.com/office/drawing/2014/main" id="{BBDAE397-BA66-421F-9EB1-CB1219A9E4D3}"/>
              </a:ext>
            </a:extLst>
          </p:cNvPr>
          <p:cNvSpPr txBox="1">
            <a:spLocks/>
          </p:cNvSpPr>
          <p:nvPr/>
        </p:nvSpPr>
        <p:spPr bwMode="auto">
          <a:xfrm>
            <a:off x="765805" y="508271"/>
            <a:ext cx="9269741" cy="760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>
            <a:lvl1pPr lvl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3544" kern="120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2pPr>
            <a:lvl3pPr lvl="2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3pPr>
            <a:lvl4pPr lvl="3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4pPr>
            <a:lvl5pPr lvl="4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5pPr>
            <a:lvl6pPr marL="457200" lvl="5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6pPr>
            <a:lvl7pPr marL="914400" lvl="6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7pPr>
            <a:lvl8pPr marL="1371600" lvl="7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8pPr>
            <a:lvl9pPr marL="1828800" lvl="8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9pPr>
          </a:lstStyle>
          <a:p>
            <a:pPr algn="ctr"/>
            <a:r>
              <a:rPr lang="es-ES" dirty="0"/>
              <a:t>Portafolio de Proyectos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C79D10E-4B94-4B2E-8BF8-F028EA02AD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979" y="1728795"/>
            <a:ext cx="8991392" cy="456160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18A0D01-9EF1-43A5-84BF-5897D2BCC9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979" y="1340768"/>
            <a:ext cx="8991392" cy="40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56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277;p36">
            <a:extLst>
              <a:ext uri="{FF2B5EF4-FFF2-40B4-BE49-F238E27FC236}">
                <a16:creationId xmlns:a16="http://schemas.microsoft.com/office/drawing/2014/main" id="{BBDAE397-BA66-421F-9EB1-CB1219A9E4D3}"/>
              </a:ext>
            </a:extLst>
          </p:cNvPr>
          <p:cNvSpPr txBox="1">
            <a:spLocks/>
          </p:cNvSpPr>
          <p:nvPr/>
        </p:nvSpPr>
        <p:spPr bwMode="auto">
          <a:xfrm>
            <a:off x="765805" y="508271"/>
            <a:ext cx="9269741" cy="760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>
            <a:lvl1pPr lvl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3544" kern="120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2pPr>
            <a:lvl3pPr lvl="2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3pPr>
            <a:lvl4pPr lvl="3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4pPr>
            <a:lvl5pPr lvl="4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5pPr>
            <a:lvl6pPr marL="457200" lvl="5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6pPr>
            <a:lvl7pPr marL="914400" lvl="6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7pPr>
            <a:lvl8pPr marL="1371600" lvl="7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8pPr>
            <a:lvl9pPr marL="1828800" lvl="8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9pPr>
          </a:lstStyle>
          <a:p>
            <a:pPr algn="ctr"/>
            <a:r>
              <a:rPr lang="es-ES" dirty="0"/>
              <a:t>Portafolio de Proyectos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746EB63-7785-4C5B-8E32-FE261116C7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145" y="1268760"/>
            <a:ext cx="8857059" cy="554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61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277;p36">
            <a:extLst>
              <a:ext uri="{FF2B5EF4-FFF2-40B4-BE49-F238E27FC236}">
                <a16:creationId xmlns:a16="http://schemas.microsoft.com/office/drawing/2014/main" id="{BBDAE397-BA66-421F-9EB1-CB1219A9E4D3}"/>
              </a:ext>
            </a:extLst>
          </p:cNvPr>
          <p:cNvSpPr txBox="1">
            <a:spLocks/>
          </p:cNvSpPr>
          <p:nvPr/>
        </p:nvSpPr>
        <p:spPr bwMode="auto">
          <a:xfrm>
            <a:off x="765805" y="508271"/>
            <a:ext cx="9269741" cy="760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>
            <a:lvl1pPr lvl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3544" kern="120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2pPr>
            <a:lvl3pPr lvl="2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3pPr>
            <a:lvl4pPr lvl="3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4pPr>
            <a:lvl5pPr lvl="4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5pPr>
            <a:lvl6pPr marL="457200" lvl="5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6pPr>
            <a:lvl7pPr marL="914400" lvl="6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7pPr>
            <a:lvl8pPr marL="1371600" lvl="7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8pPr>
            <a:lvl9pPr marL="1828800" lvl="8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9pPr>
          </a:lstStyle>
          <a:p>
            <a:pPr algn="ctr"/>
            <a:r>
              <a:rPr lang="es-ES" dirty="0"/>
              <a:t>Portafolio de Proyectos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5031610-4FCB-4A47-9361-94172AC49C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983" y="1209481"/>
            <a:ext cx="9081383" cy="557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739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277;p36">
            <a:extLst>
              <a:ext uri="{FF2B5EF4-FFF2-40B4-BE49-F238E27FC236}">
                <a16:creationId xmlns:a16="http://schemas.microsoft.com/office/drawing/2014/main" id="{BBDAE397-BA66-421F-9EB1-CB1219A9E4D3}"/>
              </a:ext>
            </a:extLst>
          </p:cNvPr>
          <p:cNvSpPr txBox="1">
            <a:spLocks/>
          </p:cNvSpPr>
          <p:nvPr/>
        </p:nvSpPr>
        <p:spPr bwMode="auto">
          <a:xfrm>
            <a:off x="765805" y="508271"/>
            <a:ext cx="9269741" cy="760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>
            <a:lvl1pPr lvl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3544" kern="120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2pPr>
            <a:lvl3pPr lvl="2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3pPr>
            <a:lvl4pPr lvl="3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4pPr>
            <a:lvl5pPr lvl="4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5pPr>
            <a:lvl6pPr marL="457200" lvl="5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6pPr>
            <a:lvl7pPr marL="914400" lvl="6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7pPr>
            <a:lvl8pPr marL="1371600" lvl="7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8pPr>
            <a:lvl9pPr marL="1828800" lvl="8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4400">
                <a:solidFill>
                  <a:srgbClr val="FFFFFF"/>
                </a:solidFill>
                <a:latin typeface="Calibri" pitchFamily="34" charset="0"/>
              </a:defRPr>
            </a:lvl9pPr>
          </a:lstStyle>
          <a:p>
            <a:pPr algn="ctr"/>
            <a:r>
              <a:rPr lang="es-ES" dirty="0"/>
              <a:t>Organigrama TI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65B423C0-4D24-484A-8368-25BB50DCF8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61" y="1412776"/>
            <a:ext cx="10369227" cy="4827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090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5"/>
          <a:stretch/>
        </p:blipFill>
        <p:spPr>
          <a:xfrm>
            <a:off x="0" y="12087"/>
            <a:ext cx="10801350" cy="6858001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4149080"/>
            <a:ext cx="10801350" cy="1568882"/>
          </a:xfrm>
          <a:prstGeom prst="rect">
            <a:avLst/>
          </a:prstGeom>
          <a:solidFill>
            <a:srgbClr val="2E242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Rectángulo 2"/>
          <p:cNvSpPr/>
          <p:nvPr/>
        </p:nvSpPr>
        <p:spPr>
          <a:xfrm>
            <a:off x="4307459" y="4579578"/>
            <a:ext cx="21864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s-CO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8. Cierre</a:t>
            </a:r>
          </a:p>
        </p:txBody>
      </p:sp>
    </p:spTree>
    <p:extLst>
      <p:ext uri="{BB962C8B-B14F-4D97-AF65-F5344CB8AC3E}">
        <p14:creationId xmlns:p14="http://schemas.microsoft.com/office/powerpoint/2010/main" val="322852460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81004" tIns="40487" rIns="81004" bIns="40487" numCol="1" anchor="ctr" anchorCtr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s-ES" dirty="0"/>
              <a:t>Gracias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8887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entarios xmlns="33381bcb-8d87-49f6-a7c6-dfeae2b187f0">Inician modificaciones de acuerdo a Plan Estratégico Institucional 2019-2022 y vinculación nuevo director DIGIT</Comentarios>
    <Estado xmlns="33381bcb-8d87-49f6-a7c6-dfeae2b187f0" xsi:nil="true"/>
    <SharedWithUsers xmlns="fab306c6-defb-43ed-8221-bd9a03ac3f2e">
      <UserInfo>
        <DisplayName>Integrantes de la #GIT Gestion y Desempeno Institucional</DisplayName>
        <AccountId>59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B0E375C657EB14DB99CAD8DB54AB182" ma:contentTypeVersion="11" ma:contentTypeDescription="Crear nuevo documento." ma:contentTypeScope="" ma:versionID="4550796d9db2151f3bb06e419b10742e">
  <xsd:schema xmlns:xsd="http://www.w3.org/2001/XMLSchema" xmlns:xs="http://www.w3.org/2001/XMLSchema" xmlns:p="http://schemas.microsoft.com/office/2006/metadata/properties" xmlns:ns2="33381bcb-8d87-49f6-a7c6-dfeae2b187f0" xmlns:ns3="fab306c6-defb-43ed-8221-bd9a03ac3f2e" targetNamespace="http://schemas.microsoft.com/office/2006/metadata/properties" ma:root="true" ma:fieldsID="e2fe128ebcbcf23579e3b13eaaab76b3" ns2:_="" ns3:_="">
    <xsd:import namespace="33381bcb-8d87-49f6-a7c6-dfeae2b187f0"/>
    <xsd:import namespace="fab306c6-defb-43ed-8221-bd9a03ac3f2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Comentarios" minOccurs="0"/>
                <xsd:element ref="ns2:Estado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381bcb-8d87-49f6-a7c6-dfeae2b187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Comentarios" ma:index="16" nillable="true" ma:displayName="Comentarios" ma:description="Comentarios sobre el documento" ma:format="Dropdown" ma:internalName="Comentarios">
      <xsd:simpleType>
        <xsd:restriction base="dms:Note">
          <xsd:maxLength value="255"/>
        </xsd:restriction>
      </xsd:simpleType>
    </xsd:element>
    <xsd:element name="Estado" ma:index="17" nillable="true" ma:displayName="Estado" ma:format="Dropdown" ma:internalName="Estado">
      <xsd:simpleType>
        <xsd:restriction base="dms:Choice">
          <xsd:enumeration value="Pendiente"/>
          <xsd:enumeration value="Resuelto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b306c6-defb-43ed-8221-bd9a03ac3f2e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544A780-49D5-46B3-80ED-5948B313542C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http://purl.org/dc/dcmitype/"/>
    <ds:schemaRef ds:uri="fab306c6-defb-43ed-8221-bd9a03ac3f2e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www.w3.org/XML/1998/namespace"/>
    <ds:schemaRef ds:uri="33381bcb-8d87-49f6-a7c6-dfeae2b187f0"/>
  </ds:schemaRefs>
</ds:datastoreItem>
</file>

<file path=customXml/itemProps2.xml><?xml version="1.0" encoding="utf-8"?>
<ds:datastoreItem xmlns:ds="http://schemas.openxmlformats.org/officeDocument/2006/customXml" ds:itemID="{A727AF21-FDD0-42A5-8AD7-EB4E19DC89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381bcb-8d87-49f6-a7c6-dfeae2b187f0"/>
    <ds:schemaRef ds:uri="fab306c6-defb-43ed-8221-bd9a03ac3f2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B6A119D-C33D-4E30-AC8A-B9580C84186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29222</TotalTime>
  <Words>2553</Words>
  <Application>Microsoft Office PowerPoint</Application>
  <PresentationFormat>Personalizado</PresentationFormat>
  <Paragraphs>442</Paragraphs>
  <Slides>55</Slides>
  <Notes>54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55</vt:i4>
      </vt:variant>
    </vt:vector>
  </HeadingPairs>
  <TitlesOfParts>
    <vt:vector size="67" baseType="lpstr">
      <vt:lpstr>Arial</vt:lpstr>
      <vt:lpstr>Arial Narrow</vt:lpstr>
      <vt:lpstr>Calibri</vt:lpstr>
      <vt:lpstr>Calibri Light</vt:lpstr>
      <vt:lpstr>Segoe UI</vt:lpstr>
      <vt:lpstr>Wingdings</vt:lpstr>
      <vt:lpstr>Work Sans</vt:lpstr>
      <vt:lpstr>Work Sans Light</vt:lpstr>
      <vt:lpstr>Work Sans Medium</vt:lpstr>
      <vt:lpstr>Work Sans SemiBold</vt:lpstr>
      <vt:lpstr>Tema de Office</vt:lpstr>
      <vt:lpstr>Diseño personalizado</vt:lpstr>
      <vt:lpstr>Presentación de PowerPoint</vt:lpstr>
      <vt:lpstr>Plan Estratégico de TI PETI 2019-2022</vt:lpstr>
      <vt:lpstr>Contenido</vt:lpstr>
      <vt:lpstr>Objetivos y alcance del PETI</vt:lpstr>
      <vt:lpstr>Objetivos del PETI</vt:lpstr>
      <vt:lpstr>Alcance del PETI</vt:lpstr>
      <vt:lpstr>Entendimiento estratégico</vt:lpstr>
      <vt:lpstr>Entendimiento Estratégico</vt:lpstr>
      <vt:lpstr>Tendencias Tecnológicas</vt:lpstr>
      <vt:lpstr>Tendencias Tecnológicas</vt:lpstr>
      <vt:lpstr>Transformación Digital</vt:lpstr>
      <vt:lpstr>Gobierno Digital</vt:lpstr>
      <vt:lpstr>Política Nacional de Seguridad Digital</vt:lpstr>
      <vt:lpstr>Seguridad y privacidad de la información</vt:lpstr>
      <vt:lpstr>Servicios Ciudadanos Digitales</vt:lpstr>
      <vt:lpstr>Gobierno Digital</vt:lpstr>
      <vt:lpstr>Oportunidades detectadas en el Contexto Estratégico</vt:lpstr>
      <vt:lpstr>Estructura Sector Relaciones Exteriores</vt:lpstr>
      <vt:lpstr>Mapa de procesos</vt:lpstr>
      <vt:lpstr>Organigrama Ministerio de Relaciones Exteriores Decreto 648 de 2017 / Decreto 1499 de 2017 / Decreto 869 de 2016 / Resolución 9709 de 2017 / Resolución 1152 de 2019 / Resolución 1318 de 2019</vt:lpstr>
      <vt:lpstr>Embajadas y Consulados de Colombia en el Exterior</vt:lpstr>
      <vt:lpstr>Planeación Estratégica Institucional</vt:lpstr>
      <vt:lpstr>Planeación Estratégica Institucional</vt:lpstr>
      <vt:lpstr>Partes interesadas</vt:lpstr>
      <vt:lpstr>Presentación de PowerPoint</vt:lpstr>
      <vt:lpstr>Presentación de PowerPoint</vt:lpstr>
      <vt:lpstr>Diagnostico Situación Actual</vt:lpstr>
      <vt:lpstr>Logros y retos a 2018 Gobierno digital</vt:lpstr>
      <vt:lpstr>Presentación de PowerPoint</vt:lpstr>
      <vt:lpstr>Presentación de PowerPoint</vt:lpstr>
      <vt:lpstr>Modelo de Gestión de TI objetivo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Modelo de Planeación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psanchezs</dc:creator>
  <cp:lastModifiedBy>RODRIGO ANDRES BOCANEGRA CRUZ</cp:lastModifiedBy>
  <cp:revision>1082</cp:revision>
  <cp:lastPrinted>2019-01-23T16:36:24Z</cp:lastPrinted>
  <dcterms:created xsi:type="dcterms:W3CDTF">2011-05-26T21:49:43Z</dcterms:created>
  <dcterms:modified xsi:type="dcterms:W3CDTF">2019-07-17T14:21:36Z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a6f195fa-6c73-4e89-8e4a-47a855f88287</vt:lpwstr>
  </property>
  <property fmtid="{D5CDD505-2E9C-101B-9397-08002B2CF9AE}" pid="3" name="ContentTypeId">
    <vt:lpwstr>0x010100AB0E375C657EB14DB99CAD8DB54AB182</vt:lpwstr>
  </property>
</Properties>
</file>