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2" r:id="rId4"/>
  </p:sldMasterIdLst>
  <p:notesMasterIdLst>
    <p:notesMasterId r:id="rId9"/>
  </p:notesMasterIdLst>
  <p:sldIdLst>
    <p:sldId id="257" r:id="rId5"/>
    <p:sldId id="260" r:id="rId6"/>
    <p:sldId id="276" r:id="rId7"/>
    <p:sldId id="277" r:id="rId8"/>
  </p:sldIdLst>
  <p:sldSz cx="9144000" cy="5143500" type="screen16x9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  <p:embeddedFont>
      <p:font typeface="Work Sans" panose="020B0604020202020204" charset="0"/>
      <p:regular r:id="rId14"/>
      <p:bold r:id="rId15"/>
    </p:embeddedFont>
    <p:embeddedFont>
      <p:font typeface="Work Sans Light" panose="020B0604020202020204" charset="0"/>
      <p:regular r:id="rId16"/>
      <p:bold r:id="rId17"/>
    </p:embeddedFont>
    <p:embeddedFont>
      <p:font typeface="Work Sans SemiBold" panose="020B060402020202020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7"/>
    <p:restoredTop sz="94631"/>
  </p:normalViewPr>
  <p:slideViewPr>
    <p:cSldViewPr snapToGrid="0" snapToObjects="1" showGuides="1">
      <p:cViewPr varScale="1">
        <p:scale>
          <a:sx n="78" d="100"/>
          <a:sy n="78" d="100"/>
        </p:scale>
        <p:origin x="109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5ef59f3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5ef59f3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0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24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complej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768725" y="1733025"/>
            <a:ext cx="4752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761125" y="2553350"/>
            <a:ext cx="4760200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5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644575" y="4802700"/>
            <a:ext cx="45771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" name="Google Shape;49;p8">
            <a:extLst>
              <a:ext uri="{FF2B5EF4-FFF2-40B4-BE49-F238E27FC236}">
                <a16:creationId xmlns:a16="http://schemas.microsoft.com/office/drawing/2014/main" id="{FA56473E-8252-479B-B7BA-26FCB2B733F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">
  <p:cSld name="CUSTOM">
    <p:bg>
      <p:bgPr>
        <a:solidFill>
          <a:srgbClr val="DCEAFB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6349213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6583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834575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19226" y="647000"/>
            <a:ext cx="78474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4"/>
          </p:nvPr>
        </p:nvSpPr>
        <p:spPr>
          <a:xfrm>
            <a:off x="3591888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5"/>
          </p:nvPr>
        </p:nvSpPr>
        <p:spPr>
          <a:xfrm>
            <a:off x="3782838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6"/>
          </p:nvPr>
        </p:nvSpPr>
        <p:spPr>
          <a:xfrm>
            <a:off x="1025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" name="Google Shape;49;p8">
            <a:extLst>
              <a:ext uri="{FF2B5EF4-FFF2-40B4-BE49-F238E27FC236}">
                <a16:creationId xmlns:a16="http://schemas.microsoft.com/office/drawing/2014/main" id="{F626EEB9-D78C-4EAB-88D8-37B44417E0E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098468" y="4856142"/>
            <a:ext cx="42930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2828" y="2328420"/>
            <a:ext cx="3961255" cy="834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6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 preserve="1">
  <p:cSld name="1_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550015" y="4802700"/>
            <a:ext cx="4841453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el Ministerio de Relaciones Exteriores de Colombia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46570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109E58-E310-4410-ABC8-ADC7FCAD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50" y="3650111"/>
            <a:ext cx="4238973" cy="84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6CF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4294967295"/>
          </p:nvPr>
        </p:nvSpPr>
        <p:spPr>
          <a:xfrm>
            <a:off x="1519881" y="3112650"/>
            <a:ext cx="7449984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Fuente: Decreto 2467 de 28 de diciembre de 2018 “Por el cual se liquida el presupuesto General de la Nación para la vigencia fiscal 2019, se detallan apropiaciones y se clasifican y definen los gastos”. La asignación de todos los proyectos de inversión corresponde a aportes de la nación.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Enero de 2019.</a:t>
            </a: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1519881" y="1558314"/>
            <a:ext cx="6932060" cy="1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4400" dirty="0"/>
              <a:t>Asignación presupuestal Proyectos de Inversión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D2356EA-AE69-4907-9593-66E93997C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82312"/>
              </p:ext>
            </p:extLst>
          </p:nvPr>
        </p:nvGraphicFramePr>
        <p:xfrm>
          <a:off x="135923" y="542531"/>
          <a:ext cx="8822725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O" sz="1000" dirty="0">
                        <a:latin typeface="Work Sans" panose="020B0604020202020204" charset="0"/>
                      </a:endParaRP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Ministerio de Relaciones Exteriores para la atención de las víctimas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Fortalecer la implementación de las competencias del Ministerio de Relaciones Exteriores en el marco de la atención a las víctimas en el exterior 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$ 1.668.625.080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oferta institucional para la vinculación y atención de los colombianos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 oferta institucional para la vinculación y atención de los colombianos en el exterior.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$ 3.000.000.000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	</a:t>
                      </a: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2017011000227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estrategias de acompañamiento al retorno de connacionales procedentes del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estrategias de acompañamiento a la población que retorna al país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$ 2.150.000.000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Plan Fronteras para la Prosperidad: Impulsar el desarrollo en las zonas de frontera. Amazonas, Putumayo, La Guajira, San Andres Y Providencia, Boyacá, Norte De Santander, Chocó, Nariño, Arauca, Guainía, Vaupés, Vichada, Cesar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Promover el desarrollo integral en las zonas de frontera.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$ 3.652.414.687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modelo integral de capacitación de los funcionarios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habilidades y conocimientos del Talento Humano en temas misionales, estratégicos y de apoyo a la gestión</a:t>
                      </a:r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$ 400.000.000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00570B-B9F7-41B7-907C-090F35BC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62542"/>
              </p:ext>
            </p:extLst>
          </p:nvPr>
        </p:nvGraphicFramePr>
        <p:xfrm>
          <a:off x="135923" y="542531"/>
          <a:ext cx="8822725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de capacidades locales en las casas lúdicas en el marco del Programa Integral Niños, Niñas y Adolescentes con oportunidades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Ampliar la atención integral para niños, niñas y adolescentes (NNA) vulnerables al reclutamiento armado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$ 700.000.000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2018011000794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gestión documental en el Ministerio de Relaciones Exteriores y su Fondo Rotatorio Bogotá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 de la Información que se administra en el Archivo Central.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2018011000814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infraestructura del Ministerio de Relaciones Exteriores para el desarrollo de los procesos misionales nacional</a:t>
                      </a:r>
                    </a:p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Aumentar y mejorar la infraestructura del Ministerio de Relaciones Exteriores para el desarrollo de los procesos misionales	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$ 2.500.000.000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Tecnológico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uso, disponibilidad y aprovechamiento de la información mediante herramientas y servicios de tecnología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$ 2.721.927.772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latin typeface="Work Sans" panose="020B0604020202020204" charset="0"/>
                        </a:rPr>
                        <a:t>TOTAL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b="1" dirty="0">
                          <a:latin typeface="Work Sans" panose="020B0604020202020204" charset="0"/>
                        </a:rPr>
                        <a:t>$ 17.092.967.539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587101"/>
      </p:ext>
    </p:extLst>
  </p:cSld>
  <p:clrMapOvr>
    <a:masterClrMapping/>
  </p:clrMapOvr>
</p:sld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7" ma:contentTypeDescription="Crear nuevo documento." ma:contentTypeScope="" ma:versionID="5c9b97b25294e51895c8d12dc9f680b3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47f06724f530264e1c2693a519abb494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BD1B30-C512-467C-927E-F09507C057EC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dd3bb6b6-39ec-4fc3-a950-7d1629c78237"/>
    <ds:schemaRef ds:uri="http://purl.org/dc/terms/"/>
    <ds:schemaRef ds:uri="http://schemas.openxmlformats.org/package/2006/metadata/core-properties"/>
    <ds:schemaRef ds:uri="5b218b15-8e60-4b9e-8d3d-b3c5fa4d7cb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9A38848-3B03-48F1-B3EB-AEA97CA359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B0B16D-0D03-450F-B004-4BD1C34838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426</Words>
  <Application>Microsoft Office PowerPoint</Application>
  <PresentationFormat>Presentación en pantalla (16:9)</PresentationFormat>
  <Paragraphs>51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Work Sans</vt:lpstr>
      <vt:lpstr>Arial</vt:lpstr>
      <vt:lpstr>Work Sans Light</vt:lpstr>
      <vt:lpstr>Work Sans SemiBold</vt:lpstr>
      <vt:lpstr>Segoe UI</vt:lpstr>
      <vt:lpstr>Presidencia de Colomba</vt:lpstr>
      <vt:lpstr>Presentación de PowerPoint</vt:lpstr>
      <vt:lpstr>Asignación presupuestal Proyectos de Inversión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ADOLFO ALBA CASTRO</dc:creator>
  <cp:lastModifiedBy>VICTOR ALFONSO ARIAS GARCIA</cp:lastModifiedBy>
  <cp:revision>29</cp:revision>
  <dcterms:modified xsi:type="dcterms:W3CDTF">2019-01-27T22:48:21Z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